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6"/>
  </p:notesMasterIdLst>
  <p:sldIdLst>
    <p:sldId id="266" r:id="rId5"/>
    <p:sldId id="267" r:id="rId6"/>
    <p:sldId id="319" r:id="rId7"/>
    <p:sldId id="258" r:id="rId8"/>
    <p:sldId id="312" r:id="rId9"/>
    <p:sldId id="259" r:id="rId10"/>
    <p:sldId id="264" r:id="rId11"/>
    <p:sldId id="313" r:id="rId12"/>
    <p:sldId id="314" r:id="rId13"/>
    <p:sldId id="309" r:id="rId14"/>
    <p:sldId id="311" r:id="rId15"/>
    <p:sldId id="276" r:id="rId16"/>
    <p:sldId id="315" r:id="rId17"/>
    <p:sldId id="275" r:id="rId18"/>
    <p:sldId id="310" r:id="rId19"/>
    <p:sldId id="318" r:id="rId20"/>
    <p:sldId id="269" r:id="rId21"/>
    <p:sldId id="317" r:id="rId22"/>
    <p:sldId id="273" r:id="rId23"/>
    <p:sldId id="263" r:id="rId24"/>
    <p:sldId id="316" r:id="rId25"/>
  </p:sldIdLst>
  <p:sldSz cx="12192000" cy="6858000"/>
  <p:notesSz cx="6888163" cy="100203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D59"/>
    <a:srgbClr val="29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76BFA-3EA3-4FD2-835A-352820B79FC6}" v="167" dt="2023-11-24T13:43:34.6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2" autoAdjust="0"/>
    <p:restoredTop sz="79941" autoAdjust="0"/>
  </p:normalViewPr>
  <p:slideViewPr>
    <p:cSldViewPr snapToGrid="0">
      <p:cViewPr varScale="1">
        <p:scale>
          <a:sx n="45" d="100"/>
          <a:sy n="45" d="100"/>
        </p:scale>
        <p:origin x="44" y="132"/>
      </p:cViewPr>
      <p:guideLst/>
    </p:cSldViewPr>
  </p:slideViewPr>
  <p:outlineViewPr>
    <p:cViewPr>
      <p:scale>
        <a:sx n="33" d="100"/>
        <a:sy n="33" d="100"/>
      </p:scale>
      <p:origin x="0" y="-58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Pepperell" userId="b55fe496-248a-4918-9706-2ec3438689b4" providerId="ADAL" clId="{0775A738-37DC-4439-A4CC-29F11EE7F8F1}"/>
    <pc:docChg chg="undo custSel addSld delSld modSld sldOrd modNotesMaster">
      <pc:chgData name="Michael Pepperell" userId="b55fe496-248a-4918-9706-2ec3438689b4" providerId="ADAL" clId="{0775A738-37DC-4439-A4CC-29F11EE7F8F1}" dt="2023-11-23T11:21:21.364" v="12544" actId="20577"/>
      <pc:docMkLst>
        <pc:docMk/>
      </pc:docMkLst>
      <pc:sldChg chg="modNotes modNotesTx">
        <pc:chgData name="Michael Pepperell" userId="b55fe496-248a-4918-9706-2ec3438689b4" providerId="ADAL" clId="{0775A738-37DC-4439-A4CC-29F11EE7F8F1}" dt="2023-11-23T11:18:24.695" v="12439" actId="20577"/>
        <pc:sldMkLst>
          <pc:docMk/>
          <pc:sldMk cId="967037222" sldId="258"/>
        </pc:sldMkLst>
      </pc:sldChg>
      <pc:sldChg chg="add ord modNotes modNotesTx">
        <pc:chgData name="Michael Pepperell" userId="b55fe496-248a-4918-9706-2ec3438689b4" providerId="ADAL" clId="{0775A738-37DC-4439-A4CC-29F11EE7F8F1}" dt="2023-11-23T11:21:21.364" v="12544" actId="20577"/>
        <pc:sldMkLst>
          <pc:docMk/>
          <pc:sldMk cId="4219600592" sldId="259"/>
        </pc:sldMkLst>
      </pc:sldChg>
      <pc:sldChg chg="modNotes">
        <pc:chgData name="Michael Pepperell" userId="b55fe496-248a-4918-9706-2ec3438689b4" providerId="ADAL" clId="{0775A738-37DC-4439-A4CC-29F11EE7F8F1}" dt="2023-11-20T11:52:33.257" v="3561"/>
        <pc:sldMkLst>
          <pc:docMk/>
          <pc:sldMk cId="0" sldId="263"/>
        </pc:sldMkLst>
      </pc:sldChg>
      <pc:sldChg chg="modNotes modNotesTx">
        <pc:chgData name="Michael Pepperell" userId="b55fe496-248a-4918-9706-2ec3438689b4" providerId="ADAL" clId="{0775A738-37DC-4439-A4CC-29F11EE7F8F1}" dt="2023-11-23T09:24:52.699" v="8823" actId="20577"/>
        <pc:sldMkLst>
          <pc:docMk/>
          <pc:sldMk cId="872746844" sldId="264"/>
        </pc:sldMkLst>
      </pc:sldChg>
      <pc:sldChg chg="addSp delSp modSp mod modNotes">
        <pc:chgData name="Michael Pepperell" userId="b55fe496-248a-4918-9706-2ec3438689b4" providerId="ADAL" clId="{0775A738-37DC-4439-A4CC-29F11EE7F8F1}" dt="2023-11-20T11:52:33.257" v="3561"/>
        <pc:sldMkLst>
          <pc:docMk/>
          <pc:sldMk cId="0" sldId="266"/>
        </pc:sldMkLst>
        <pc:spChg chg="mod">
          <ac:chgData name="Michael Pepperell" userId="b55fe496-248a-4918-9706-2ec3438689b4" providerId="ADAL" clId="{0775A738-37DC-4439-A4CC-29F11EE7F8F1}" dt="2023-11-17T11:35:47.127" v="312" actId="1076"/>
          <ac:spMkLst>
            <pc:docMk/>
            <pc:sldMk cId="0" sldId="266"/>
            <ac:spMk id="2" creationId="{D21A13DC-48AC-B97E-A59E-FB2C5F03F7B7}"/>
          </ac:spMkLst>
        </pc:spChg>
        <pc:spChg chg="add del mod">
          <ac:chgData name="Michael Pepperell" userId="b55fe496-248a-4918-9706-2ec3438689b4" providerId="ADAL" clId="{0775A738-37DC-4439-A4CC-29F11EE7F8F1}" dt="2023-11-17T11:35:43.238" v="311" actId="21"/>
          <ac:spMkLst>
            <pc:docMk/>
            <pc:sldMk cId="0" sldId="266"/>
            <ac:spMk id="4" creationId="{782D2A15-80B3-8FDD-BE13-D4BC0232139F}"/>
          </ac:spMkLst>
        </pc:spChg>
      </pc:sldChg>
      <pc:sldChg chg="addSp modSp new mod">
        <pc:chgData name="Michael Pepperell" userId="b55fe496-248a-4918-9706-2ec3438689b4" providerId="ADAL" clId="{0775A738-37DC-4439-A4CC-29F11EE7F8F1}" dt="2023-11-07T14:33:34.005" v="8" actId="14100"/>
        <pc:sldMkLst>
          <pc:docMk/>
          <pc:sldMk cId="2791172258" sldId="267"/>
        </pc:sldMkLst>
        <pc:spChg chg="add mod">
          <ac:chgData name="Michael Pepperell" userId="b55fe496-248a-4918-9706-2ec3438689b4" providerId="ADAL" clId="{0775A738-37DC-4439-A4CC-29F11EE7F8F1}" dt="2023-11-07T14:33:34.005" v="8" actId="14100"/>
          <ac:spMkLst>
            <pc:docMk/>
            <pc:sldMk cId="2791172258" sldId="267"/>
            <ac:spMk id="3" creationId="{3F276164-21A6-8D7C-97E1-AD25DA2B3238}"/>
          </ac:spMkLst>
        </pc:spChg>
      </pc:sldChg>
      <pc:sldChg chg="addSp delSp modSp new del mod ord">
        <pc:chgData name="Michael Pepperell" userId="b55fe496-248a-4918-9706-2ec3438689b4" providerId="ADAL" clId="{0775A738-37DC-4439-A4CC-29F11EE7F8F1}" dt="2023-11-17T15:09:12.583" v="2857" actId="2696"/>
        <pc:sldMkLst>
          <pc:docMk/>
          <pc:sldMk cId="1869257459" sldId="268"/>
        </pc:sldMkLst>
        <pc:spChg chg="add mod">
          <ac:chgData name="Michael Pepperell" userId="b55fe496-248a-4918-9706-2ec3438689b4" providerId="ADAL" clId="{0775A738-37DC-4439-A4CC-29F11EE7F8F1}" dt="2023-11-07T14:37:02.371" v="22" actId="207"/>
          <ac:spMkLst>
            <pc:docMk/>
            <pc:sldMk cId="1869257459" sldId="268"/>
            <ac:spMk id="5" creationId="{9745DD19-13CE-1FB1-E436-BDD78B551AAC}"/>
          </ac:spMkLst>
        </pc:spChg>
        <pc:graphicFrameChg chg="add del mod ord">
          <ac:chgData name="Michael Pepperell" userId="b55fe496-248a-4918-9706-2ec3438689b4" providerId="ADAL" clId="{0775A738-37DC-4439-A4CC-29F11EE7F8F1}" dt="2023-11-17T15:07:20.285" v="2811" actId="21"/>
          <ac:graphicFrameMkLst>
            <pc:docMk/>
            <pc:sldMk cId="1869257459" sldId="268"/>
            <ac:graphicFrameMk id="4" creationId="{C0E7C38B-09FB-2FFE-FB25-489100184950}"/>
          </ac:graphicFrameMkLst>
        </pc:graphicFrameChg>
      </pc:sldChg>
      <pc:sldChg chg="addSp delSp modSp new mod modTransition modAnim modNotes">
        <pc:chgData name="Michael Pepperell" userId="b55fe496-248a-4918-9706-2ec3438689b4" providerId="ADAL" clId="{0775A738-37DC-4439-A4CC-29F11EE7F8F1}" dt="2023-11-23T09:15:49.691" v="8538" actId="20577"/>
        <pc:sldMkLst>
          <pc:docMk/>
          <pc:sldMk cId="3608885775" sldId="269"/>
        </pc:sldMkLst>
        <pc:spChg chg="mod">
          <ac:chgData name="Michael Pepperell" userId="b55fe496-248a-4918-9706-2ec3438689b4" providerId="ADAL" clId="{0775A738-37DC-4439-A4CC-29F11EE7F8F1}" dt="2023-11-20T14:57:06.772" v="4659" actId="1076"/>
          <ac:spMkLst>
            <pc:docMk/>
            <pc:sldMk cId="3608885775" sldId="269"/>
            <ac:spMk id="2" creationId="{6FEDE9AF-5922-1048-A9D2-2E4B93CBBB19}"/>
          </ac:spMkLst>
        </pc:spChg>
        <pc:spChg chg="del">
          <ac:chgData name="Michael Pepperell" userId="b55fe496-248a-4918-9706-2ec3438689b4" providerId="ADAL" clId="{0775A738-37DC-4439-A4CC-29F11EE7F8F1}" dt="2023-11-20T14:56:43.175" v="4649" actId="21"/>
          <ac:spMkLst>
            <pc:docMk/>
            <pc:sldMk cId="3608885775" sldId="269"/>
            <ac:spMk id="3" creationId="{26BA93C6-3F5C-1DAB-5236-51AABDCAFCA3}"/>
          </ac:spMkLst>
        </pc:spChg>
        <pc:spChg chg="add del mod">
          <ac:chgData name="Michael Pepperell" userId="b55fe496-248a-4918-9706-2ec3438689b4" providerId="ADAL" clId="{0775A738-37DC-4439-A4CC-29F11EE7F8F1}" dt="2023-11-20T14:55:30.343" v="4638" actId="21"/>
          <ac:spMkLst>
            <pc:docMk/>
            <pc:sldMk cId="3608885775" sldId="269"/>
            <ac:spMk id="5" creationId="{5F772F0C-2B75-F3F6-C773-5D1DB1E3A685}"/>
          </ac:spMkLst>
        </pc:spChg>
        <pc:spChg chg="add mod">
          <ac:chgData name="Michael Pepperell" userId="b55fe496-248a-4918-9706-2ec3438689b4" providerId="ADAL" clId="{0775A738-37DC-4439-A4CC-29F11EE7F8F1}" dt="2023-11-23T09:15:49.691" v="8538" actId="20577"/>
          <ac:spMkLst>
            <pc:docMk/>
            <pc:sldMk cId="3608885775" sldId="269"/>
            <ac:spMk id="8" creationId="{64623ED4-D119-E675-EAB6-48691FAD6F8E}"/>
          </ac:spMkLst>
        </pc:spChg>
        <pc:graphicFrameChg chg="add del mod modGraphic">
          <ac:chgData name="Michael Pepperell" userId="b55fe496-248a-4918-9706-2ec3438689b4" providerId="ADAL" clId="{0775A738-37DC-4439-A4CC-29F11EE7F8F1}" dt="2023-11-20T15:17:44.771" v="4965" actId="21"/>
          <ac:graphicFrameMkLst>
            <pc:docMk/>
            <pc:sldMk cId="3608885775" sldId="269"/>
            <ac:graphicFrameMk id="6" creationId="{9A6F82BB-80CA-BDAB-F622-0487716E74BF}"/>
          </ac:graphicFrameMkLst>
        </pc:graphicFrameChg>
      </pc:sldChg>
      <pc:sldChg chg="addSp delSp modSp new del mod modNotes modNotesTx">
        <pc:chgData name="Michael Pepperell" userId="b55fe496-248a-4918-9706-2ec3438689b4" providerId="ADAL" clId="{0775A738-37DC-4439-A4CC-29F11EE7F8F1}" dt="2023-11-20T14:57:13.199" v="4660" actId="2696"/>
        <pc:sldMkLst>
          <pc:docMk/>
          <pc:sldMk cId="2165031904" sldId="270"/>
        </pc:sldMkLst>
        <pc:spChg chg="mod">
          <ac:chgData name="Michael Pepperell" userId="b55fe496-248a-4918-9706-2ec3438689b4" providerId="ADAL" clId="{0775A738-37DC-4439-A4CC-29F11EE7F8F1}" dt="2023-11-17T14:50:31.321" v="2045" actId="27636"/>
          <ac:spMkLst>
            <pc:docMk/>
            <pc:sldMk cId="2165031904" sldId="270"/>
            <ac:spMk id="2" creationId="{5FAB6534-0A75-4F5B-507A-3470DC8E1057}"/>
          </ac:spMkLst>
        </pc:spChg>
        <pc:spChg chg="del">
          <ac:chgData name="Michael Pepperell" userId="b55fe496-248a-4918-9706-2ec3438689b4" providerId="ADAL" clId="{0775A738-37DC-4439-A4CC-29F11EE7F8F1}" dt="2023-11-17T14:50:59.555" v="2047" actId="931"/>
          <ac:spMkLst>
            <pc:docMk/>
            <pc:sldMk cId="2165031904" sldId="270"/>
            <ac:spMk id="3" creationId="{B77E0A9E-43D3-15B3-7B70-14E6ADF42CC3}"/>
          </ac:spMkLst>
        </pc:spChg>
        <pc:picChg chg="add mod">
          <ac:chgData name="Michael Pepperell" userId="b55fe496-248a-4918-9706-2ec3438689b4" providerId="ADAL" clId="{0775A738-37DC-4439-A4CC-29F11EE7F8F1}" dt="2023-11-17T14:51:09.203" v="2050" actId="1076"/>
          <ac:picMkLst>
            <pc:docMk/>
            <pc:sldMk cId="2165031904" sldId="270"/>
            <ac:picMk id="5" creationId="{B36CBF6F-195C-81AF-AC53-28FFF6C72FB3}"/>
          </ac:picMkLst>
        </pc:picChg>
      </pc:sldChg>
      <pc:sldChg chg="modSp new del mod">
        <pc:chgData name="Michael Pepperell" userId="b55fe496-248a-4918-9706-2ec3438689b4" providerId="ADAL" clId="{0775A738-37DC-4439-A4CC-29F11EE7F8F1}" dt="2023-11-17T14:56:10.637" v="2359" actId="2696"/>
        <pc:sldMkLst>
          <pc:docMk/>
          <pc:sldMk cId="211406986" sldId="271"/>
        </pc:sldMkLst>
        <pc:spChg chg="mod">
          <ac:chgData name="Michael Pepperell" userId="b55fe496-248a-4918-9706-2ec3438689b4" providerId="ADAL" clId="{0775A738-37DC-4439-A4CC-29F11EE7F8F1}" dt="2023-11-07T14:39:56.602" v="70" actId="27636"/>
          <ac:spMkLst>
            <pc:docMk/>
            <pc:sldMk cId="211406986" sldId="271"/>
            <ac:spMk id="2" creationId="{DE0AE798-311C-1B1D-0EBC-3A41150A5969}"/>
          </ac:spMkLst>
        </pc:spChg>
      </pc:sldChg>
      <pc:sldChg chg="modSp new del mod ord">
        <pc:chgData name="Michael Pepperell" userId="b55fe496-248a-4918-9706-2ec3438689b4" providerId="ADAL" clId="{0775A738-37DC-4439-A4CC-29F11EE7F8F1}" dt="2023-11-17T15:05:50.987" v="2802" actId="2696"/>
        <pc:sldMkLst>
          <pc:docMk/>
          <pc:sldMk cId="4111939607" sldId="272"/>
        </pc:sldMkLst>
        <pc:spChg chg="mod">
          <ac:chgData name="Michael Pepperell" userId="b55fe496-248a-4918-9706-2ec3438689b4" providerId="ADAL" clId="{0775A738-37DC-4439-A4CC-29F11EE7F8F1}" dt="2023-11-07T14:37:58.386" v="42" actId="20577"/>
          <ac:spMkLst>
            <pc:docMk/>
            <pc:sldMk cId="4111939607" sldId="272"/>
            <ac:spMk id="2" creationId="{D25C1B66-B682-E92D-C5AC-CF6BAD0C2B22}"/>
          </ac:spMkLst>
        </pc:spChg>
      </pc:sldChg>
      <pc:sldChg chg="addSp delSp modSp new mod modNotes modNotesTx">
        <pc:chgData name="Michael Pepperell" userId="b55fe496-248a-4918-9706-2ec3438689b4" providerId="ADAL" clId="{0775A738-37DC-4439-A4CC-29F11EE7F8F1}" dt="2023-11-21T16:02:03.140" v="8516" actId="33524"/>
        <pc:sldMkLst>
          <pc:docMk/>
          <pc:sldMk cId="1284386049" sldId="273"/>
        </pc:sldMkLst>
        <pc:spChg chg="mod">
          <ac:chgData name="Michael Pepperell" userId="b55fe496-248a-4918-9706-2ec3438689b4" providerId="ADAL" clId="{0775A738-37DC-4439-A4CC-29F11EE7F8F1}" dt="2023-11-17T14:59:49.676" v="2795" actId="20577"/>
          <ac:spMkLst>
            <pc:docMk/>
            <pc:sldMk cId="1284386049" sldId="273"/>
            <ac:spMk id="2" creationId="{4A2B9F44-0460-F604-19E9-4A26B94D6540}"/>
          </ac:spMkLst>
        </pc:spChg>
        <pc:spChg chg="del">
          <ac:chgData name="Michael Pepperell" userId="b55fe496-248a-4918-9706-2ec3438689b4" providerId="ADAL" clId="{0775A738-37DC-4439-A4CC-29F11EE7F8F1}" dt="2023-11-17T15:00:47.425" v="2796" actId="931"/>
          <ac:spMkLst>
            <pc:docMk/>
            <pc:sldMk cId="1284386049" sldId="273"/>
            <ac:spMk id="3" creationId="{00C9485C-26B4-6326-BAE0-E7169A6B9DEB}"/>
          </ac:spMkLst>
        </pc:spChg>
        <pc:spChg chg="add del mod">
          <ac:chgData name="Michael Pepperell" userId="b55fe496-248a-4918-9706-2ec3438689b4" providerId="ADAL" clId="{0775A738-37DC-4439-A4CC-29F11EE7F8F1}" dt="2023-11-17T15:00:53.197" v="2797" actId="21"/>
          <ac:spMkLst>
            <pc:docMk/>
            <pc:sldMk cId="1284386049" sldId="273"/>
            <ac:spMk id="6" creationId="{3A4D8A5D-96A6-034E-2F34-2D0C035A3105}"/>
          </ac:spMkLst>
        </pc:spChg>
        <pc:spChg chg="add del mod">
          <ac:chgData name="Michael Pepperell" userId="b55fe496-248a-4918-9706-2ec3438689b4" providerId="ADAL" clId="{0775A738-37DC-4439-A4CC-29F11EE7F8F1}" dt="2023-11-17T15:02:52.777" v="2798"/>
          <ac:spMkLst>
            <pc:docMk/>
            <pc:sldMk cId="1284386049" sldId="273"/>
            <ac:spMk id="8" creationId="{696E0F4A-F302-0316-2646-73FFAA3E3742}"/>
          </ac:spMkLst>
        </pc:spChg>
        <pc:picChg chg="add del mod">
          <ac:chgData name="Michael Pepperell" userId="b55fe496-248a-4918-9706-2ec3438689b4" providerId="ADAL" clId="{0775A738-37DC-4439-A4CC-29F11EE7F8F1}" dt="2023-11-17T15:00:53.197" v="2797" actId="21"/>
          <ac:picMkLst>
            <pc:docMk/>
            <pc:sldMk cId="1284386049" sldId="273"/>
            <ac:picMk id="5" creationId="{B95F86BB-B51E-44EB-66A4-014C6A130A8E}"/>
          </ac:picMkLst>
        </pc:picChg>
        <pc:picChg chg="add mod">
          <ac:chgData name="Michael Pepperell" userId="b55fe496-248a-4918-9706-2ec3438689b4" providerId="ADAL" clId="{0775A738-37DC-4439-A4CC-29F11EE7F8F1}" dt="2023-11-17T15:03:05.451" v="2801" actId="1076"/>
          <ac:picMkLst>
            <pc:docMk/>
            <pc:sldMk cId="1284386049" sldId="273"/>
            <ac:picMk id="2050" creationId="{704BD243-4400-9DFA-77CB-E8EA5D5F83C9}"/>
          </ac:picMkLst>
        </pc:picChg>
      </pc:sldChg>
      <pc:sldChg chg="modSp new del mod">
        <pc:chgData name="Michael Pepperell" userId="b55fe496-248a-4918-9706-2ec3438689b4" providerId="ADAL" clId="{0775A738-37DC-4439-A4CC-29F11EE7F8F1}" dt="2023-11-07T15:05:50.653" v="270" actId="2696"/>
        <pc:sldMkLst>
          <pc:docMk/>
          <pc:sldMk cId="385966744" sldId="274"/>
        </pc:sldMkLst>
        <pc:spChg chg="mod">
          <ac:chgData name="Michael Pepperell" userId="b55fe496-248a-4918-9706-2ec3438689b4" providerId="ADAL" clId="{0775A738-37DC-4439-A4CC-29F11EE7F8F1}" dt="2023-11-07T14:41:34.932" v="107" actId="20577"/>
          <ac:spMkLst>
            <pc:docMk/>
            <pc:sldMk cId="385966744" sldId="274"/>
            <ac:spMk id="2" creationId="{F7AB15C2-C835-1D65-FE16-446C83BC81AA}"/>
          </ac:spMkLst>
        </pc:spChg>
      </pc:sldChg>
      <pc:sldChg chg="new del">
        <pc:chgData name="Michael Pepperell" userId="b55fe496-248a-4918-9706-2ec3438689b4" providerId="ADAL" clId="{0775A738-37DC-4439-A4CC-29F11EE7F8F1}" dt="2023-11-07T14:40:48.309" v="82" actId="2696"/>
        <pc:sldMkLst>
          <pc:docMk/>
          <pc:sldMk cId="2384999447" sldId="274"/>
        </pc:sldMkLst>
      </pc:sldChg>
      <pc:sldChg chg="new del">
        <pc:chgData name="Michael Pepperell" userId="b55fe496-248a-4918-9706-2ec3438689b4" providerId="ADAL" clId="{0775A738-37DC-4439-A4CC-29F11EE7F8F1}" dt="2023-11-07T14:40:51.884" v="83" actId="2696"/>
        <pc:sldMkLst>
          <pc:docMk/>
          <pc:sldMk cId="212324496" sldId="275"/>
        </pc:sldMkLst>
      </pc:sldChg>
      <pc:sldChg chg="addSp delSp modSp new mod modNotes modNotesTx">
        <pc:chgData name="Michael Pepperell" userId="b55fe496-248a-4918-9706-2ec3438689b4" providerId="ADAL" clId="{0775A738-37DC-4439-A4CC-29F11EE7F8F1}" dt="2023-11-23T10:00:33.620" v="10484" actId="20577"/>
        <pc:sldMkLst>
          <pc:docMk/>
          <pc:sldMk cId="1643740729" sldId="275"/>
        </pc:sldMkLst>
        <pc:spChg chg="mod">
          <ac:chgData name="Michael Pepperell" userId="b55fe496-248a-4918-9706-2ec3438689b4" providerId="ADAL" clId="{0775A738-37DC-4439-A4CC-29F11EE7F8F1}" dt="2023-11-07T14:46:15.117" v="187" actId="20577"/>
          <ac:spMkLst>
            <pc:docMk/>
            <pc:sldMk cId="1643740729" sldId="275"/>
            <ac:spMk id="2" creationId="{9A5D4CDE-2EF1-E0B1-E112-463B43529182}"/>
          </ac:spMkLst>
        </pc:spChg>
        <pc:picChg chg="add del mod">
          <ac:chgData name="Michael Pepperell" userId="b55fe496-248a-4918-9706-2ec3438689b4" providerId="ADAL" clId="{0775A738-37DC-4439-A4CC-29F11EE7F8F1}" dt="2023-11-07T15:01:42.379" v="212" actId="21"/>
          <ac:picMkLst>
            <pc:docMk/>
            <pc:sldMk cId="1643740729" sldId="275"/>
            <ac:picMk id="5" creationId="{D441F6E6-21C8-06C1-F508-7281E678F451}"/>
          </ac:picMkLst>
        </pc:picChg>
        <pc:picChg chg="add mod">
          <ac:chgData name="Michael Pepperell" userId="b55fe496-248a-4918-9706-2ec3438689b4" providerId="ADAL" clId="{0775A738-37DC-4439-A4CC-29F11EE7F8F1}" dt="2023-11-07T15:01:48.765" v="213" actId="1076"/>
          <ac:picMkLst>
            <pc:docMk/>
            <pc:sldMk cId="1643740729" sldId="275"/>
            <ac:picMk id="7" creationId="{A9C6A664-8C36-66B9-284E-A22011DD5BC4}"/>
          </ac:picMkLst>
        </pc:picChg>
      </pc:sldChg>
      <pc:sldChg chg="addSp delSp modSp new mod ord modNotes modNotesTx">
        <pc:chgData name="Michael Pepperell" userId="b55fe496-248a-4918-9706-2ec3438689b4" providerId="ADAL" clId="{0775A738-37DC-4439-A4CC-29F11EE7F8F1}" dt="2023-11-23T09:54:58.078" v="10377" actId="20577"/>
        <pc:sldMkLst>
          <pc:docMk/>
          <pc:sldMk cId="3571444171" sldId="276"/>
        </pc:sldMkLst>
        <pc:spChg chg="del mod">
          <ac:chgData name="Michael Pepperell" userId="b55fe496-248a-4918-9706-2ec3438689b4" providerId="ADAL" clId="{0775A738-37DC-4439-A4CC-29F11EE7F8F1}" dt="2023-11-07T14:51:51.669" v="206" actId="21"/>
          <ac:spMkLst>
            <pc:docMk/>
            <pc:sldMk cId="3571444171" sldId="276"/>
            <ac:spMk id="2" creationId="{067AA033-C9DB-862A-5F9C-BE69E6219625}"/>
          </ac:spMkLst>
        </pc:spChg>
        <pc:spChg chg="del">
          <ac:chgData name="Michael Pepperell" userId="b55fe496-248a-4918-9706-2ec3438689b4" providerId="ADAL" clId="{0775A738-37DC-4439-A4CC-29F11EE7F8F1}" dt="2023-11-07T14:51:42.805" v="203" actId="21"/>
          <ac:spMkLst>
            <pc:docMk/>
            <pc:sldMk cId="3571444171" sldId="276"/>
            <ac:spMk id="3" creationId="{20D78A17-F928-1548-51A0-D77D8A2D76B2}"/>
          </ac:spMkLst>
        </pc:spChg>
        <pc:graphicFrameChg chg="add mod">
          <ac:chgData name="Michael Pepperell" userId="b55fe496-248a-4918-9706-2ec3438689b4" providerId="ADAL" clId="{0775A738-37DC-4439-A4CC-29F11EE7F8F1}" dt="2023-11-07T16:06:26.128" v="285" actId="14100"/>
          <ac:graphicFrameMkLst>
            <pc:docMk/>
            <pc:sldMk cId="3571444171" sldId="276"/>
            <ac:graphicFrameMk id="4" creationId="{657A88D1-542B-C573-A067-D93FCCD8C6F9}"/>
          </ac:graphicFrameMkLst>
        </pc:graphicFrameChg>
        <pc:graphicFrameChg chg="add del mod">
          <ac:chgData name="Michael Pepperell" userId="b55fe496-248a-4918-9706-2ec3438689b4" providerId="ADAL" clId="{0775A738-37DC-4439-A4CC-29F11EE7F8F1}" dt="2023-11-07T16:06:09.306" v="282" actId="21"/>
          <ac:graphicFrameMkLst>
            <pc:docMk/>
            <pc:sldMk cId="3571444171" sldId="276"/>
            <ac:graphicFrameMk id="5" creationId="{7A7EFC88-A7B8-8ADF-6962-1CF8D77D781D}"/>
          </ac:graphicFrameMkLst>
        </pc:graphicFrameChg>
      </pc:sldChg>
      <pc:sldChg chg="delSp modSp add mod setBg delDesignElem modNotes modNotesTx">
        <pc:chgData name="Michael Pepperell" userId="b55fe496-248a-4918-9706-2ec3438689b4" providerId="ADAL" clId="{0775A738-37DC-4439-A4CC-29F11EE7F8F1}" dt="2023-11-23T09:48:59.477" v="10312" actId="20577"/>
        <pc:sldMkLst>
          <pc:docMk/>
          <pc:sldMk cId="3913541889" sldId="309"/>
        </pc:sldMkLst>
        <pc:spChg chg="del">
          <ac:chgData name="Michael Pepperell" userId="b55fe496-248a-4918-9706-2ec3438689b4" providerId="ADAL" clId="{0775A738-37DC-4439-A4CC-29F11EE7F8F1}" dt="2023-11-07T14:47:15.195" v="190"/>
          <ac:spMkLst>
            <pc:docMk/>
            <pc:sldMk cId="3913541889" sldId="309"/>
            <ac:spMk id="13" creationId="{F13C74B1-5B17-4795-BED0-7140497B445A}"/>
          </ac:spMkLst>
        </pc:spChg>
        <pc:spChg chg="del">
          <ac:chgData name="Michael Pepperell" userId="b55fe496-248a-4918-9706-2ec3438689b4" providerId="ADAL" clId="{0775A738-37DC-4439-A4CC-29F11EE7F8F1}" dt="2023-11-07T14:47:15.195" v="190"/>
          <ac:spMkLst>
            <pc:docMk/>
            <pc:sldMk cId="3913541889" sldId="309"/>
            <ac:spMk id="15" creationId="{D4974D33-8DC5-464E-8C6D-BE58F0669C17}"/>
          </ac:spMkLst>
        </pc:spChg>
        <pc:picChg chg="mod">
          <ac:chgData name="Michael Pepperell" userId="b55fe496-248a-4918-9706-2ec3438689b4" providerId="ADAL" clId="{0775A738-37DC-4439-A4CC-29F11EE7F8F1}" dt="2023-11-07T14:48:31.226" v="191" actId="14826"/>
          <ac:picMkLst>
            <pc:docMk/>
            <pc:sldMk cId="3913541889" sldId="309"/>
            <ac:picMk id="8" creationId="{DAD75E08-C02D-40A5-B6EC-2C6861D657D3}"/>
          </ac:picMkLst>
        </pc:picChg>
      </pc:sldChg>
      <pc:sldChg chg="addSp new mod modNotes modNotesTx">
        <pc:chgData name="Michael Pepperell" userId="b55fe496-248a-4918-9706-2ec3438689b4" providerId="ADAL" clId="{0775A738-37DC-4439-A4CC-29F11EE7F8F1}" dt="2023-11-21T13:50:03.056" v="8408" actId="20577"/>
        <pc:sldMkLst>
          <pc:docMk/>
          <pc:sldMk cId="210503473" sldId="310"/>
        </pc:sldMkLst>
        <pc:picChg chg="add">
          <ac:chgData name="Michael Pepperell" userId="b55fe496-248a-4918-9706-2ec3438689b4" providerId="ADAL" clId="{0775A738-37DC-4439-A4CC-29F11EE7F8F1}" dt="2023-11-07T15:04:40.563" v="269" actId="22"/>
          <ac:picMkLst>
            <pc:docMk/>
            <pc:sldMk cId="210503473" sldId="310"/>
            <ac:picMk id="5" creationId="{21CF1198-4A84-E3F5-9DDF-EE6B091CB7CF}"/>
          </ac:picMkLst>
        </pc:picChg>
      </pc:sldChg>
      <pc:sldChg chg="addSp modSp new mod modNotesTx">
        <pc:chgData name="Michael Pepperell" userId="b55fe496-248a-4918-9706-2ec3438689b4" providerId="ADAL" clId="{0775A738-37DC-4439-A4CC-29F11EE7F8F1}" dt="2023-11-21T11:35:18.295" v="6513" actId="20577"/>
        <pc:sldMkLst>
          <pc:docMk/>
          <pc:sldMk cId="1493583891" sldId="311"/>
        </pc:sldMkLst>
        <pc:graphicFrameChg chg="add mod">
          <ac:chgData name="Michael Pepperell" userId="b55fe496-248a-4918-9706-2ec3438689b4" providerId="ADAL" clId="{0775A738-37DC-4439-A4CC-29F11EE7F8F1}" dt="2023-11-07T16:08:04.625" v="299" actId="1076"/>
          <ac:graphicFrameMkLst>
            <pc:docMk/>
            <pc:sldMk cId="1493583891" sldId="311"/>
            <ac:graphicFrameMk id="5" creationId="{F1FEA56A-117F-1307-55EB-59198E433C44}"/>
          </ac:graphicFrameMkLst>
        </pc:graphicFrameChg>
      </pc:sldChg>
      <pc:sldChg chg="addSp delSp modSp new mod ord modNotes modNotesTx">
        <pc:chgData name="Michael Pepperell" userId="b55fe496-248a-4918-9706-2ec3438689b4" providerId="ADAL" clId="{0775A738-37DC-4439-A4CC-29F11EE7F8F1}" dt="2023-11-23T11:20:31.918" v="12529" actId="20577"/>
        <pc:sldMkLst>
          <pc:docMk/>
          <pc:sldMk cId="1351685529" sldId="312"/>
        </pc:sldMkLst>
        <pc:spChg chg="mod">
          <ac:chgData name="Michael Pepperell" userId="b55fe496-248a-4918-9706-2ec3438689b4" providerId="ADAL" clId="{0775A738-37DC-4439-A4CC-29F11EE7F8F1}" dt="2023-11-17T15:42:18.686" v="3041" actId="20577"/>
          <ac:spMkLst>
            <pc:docMk/>
            <pc:sldMk cId="1351685529" sldId="312"/>
            <ac:spMk id="2" creationId="{6CAB8485-1AAE-5499-8FD3-37074B28A276}"/>
          </ac:spMkLst>
        </pc:spChg>
        <pc:spChg chg="del">
          <ac:chgData name="Michael Pepperell" userId="b55fe496-248a-4918-9706-2ec3438689b4" providerId="ADAL" clId="{0775A738-37DC-4439-A4CC-29F11EE7F8F1}" dt="2023-11-17T14:35:08.894" v="1247" actId="931"/>
          <ac:spMkLst>
            <pc:docMk/>
            <pc:sldMk cId="1351685529" sldId="312"/>
            <ac:spMk id="3" creationId="{70A3446C-F4EA-FE2C-724B-140BDD163696}"/>
          </ac:spMkLst>
        </pc:spChg>
        <pc:spChg chg="add del mod">
          <ac:chgData name="Michael Pepperell" userId="b55fe496-248a-4918-9706-2ec3438689b4" providerId="ADAL" clId="{0775A738-37DC-4439-A4CC-29F11EE7F8F1}" dt="2023-11-17T15:07:48.739" v="2814" actId="21"/>
          <ac:spMkLst>
            <pc:docMk/>
            <pc:sldMk cId="1351685529" sldId="312"/>
            <ac:spMk id="8" creationId="{116E2C7D-AD45-7D51-79FC-82CF292EFE1E}"/>
          </ac:spMkLst>
        </pc:spChg>
        <pc:graphicFrameChg chg="add mod">
          <ac:chgData name="Michael Pepperell" userId="b55fe496-248a-4918-9706-2ec3438689b4" providerId="ADAL" clId="{0775A738-37DC-4439-A4CC-29F11EE7F8F1}" dt="2023-11-17T15:07:52.841" v="2815" actId="1076"/>
          <ac:graphicFrameMkLst>
            <pc:docMk/>
            <pc:sldMk cId="1351685529" sldId="312"/>
            <ac:graphicFrameMk id="6" creationId="{BAE35315-F706-9263-707D-279B83D536C2}"/>
          </ac:graphicFrameMkLst>
        </pc:graphicFrameChg>
        <pc:picChg chg="add del mod">
          <ac:chgData name="Michael Pepperell" userId="b55fe496-248a-4918-9706-2ec3438689b4" providerId="ADAL" clId="{0775A738-37DC-4439-A4CC-29F11EE7F8F1}" dt="2023-11-17T15:07:27.286" v="2813" actId="21"/>
          <ac:picMkLst>
            <pc:docMk/>
            <pc:sldMk cId="1351685529" sldId="312"/>
            <ac:picMk id="5" creationId="{ADBC79AA-C9BA-3C02-C907-ADAD664EDD6F}"/>
          </ac:picMkLst>
        </pc:picChg>
      </pc:sldChg>
      <pc:sldChg chg="new del ord">
        <pc:chgData name="Michael Pepperell" userId="b55fe496-248a-4918-9706-2ec3438689b4" providerId="ADAL" clId="{0775A738-37DC-4439-A4CC-29F11EE7F8F1}" dt="2023-11-07T16:12:45.083" v="304" actId="2696"/>
        <pc:sldMkLst>
          <pc:docMk/>
          <pc:sldMk cId="2120724430" sldId="312"/>
        </pc:sldMkLst>
      </pc:sldChg>
      <pc:sldChg chg="addSp delSp modSp new mod modNotes modNotesTx">
        <pc:chgData name="Michael Pepperell" userId="b55fe496-248a-4918-9706-2ec3438689b4" providerId="ADAL" clId="{0775A738-37DC-4439-A4CC-29F11EE7F8F1}" dt="2023-11-23T09:33:38.122" v="9627" actId="20577"/>
        <pc:sldMkLst>
          <pc:docMk/>
          <pc:sldMk cId="4258028524" sldId="313"/>
        </pc:sldMkLst>
        <pc:spChg chg="mod">
          <ac:chgData name="Michael Pepperell" userId="b55fe496-248a-4918-9706-2ec3438689b4" providerId="ADAL" clId="{0775A738-37DC-4439-A4CC-29F11EE7F8F1}" dt="2023-11-17T11:51:41.516" v="833" actId="20577"/>
          <ac:spMkLst>
            <pc:docMk/>
            <pc:sldMk cId="4258028524" sldId="313"/>
            <ac:spMk id="2" creationId="{C1207860-1737-F146-D483-DDFA0344923C}"/>
          </ac:spMkLst>
        </pc:spChg>
        <pc:spChg chg="mod">
          <ac:chgData name="Michael Pepperell" userId="b55fe496-248a-4918-9706-2ec3438689b4" providerId="ADAL" clId="{0775A738-37DC-4439-A4CC-29F11EE7F8F1}" dt="2023-11-17T11:48:06.618" v="807" actId="27636"/>
          <ac:spMkLst>
            <pc:docMk/>
            <pc:sldMk cId="4258028524" sldId="313"/>
            <ac:spMk id="3" creationId="{72FC32D3-83E2-A801-CF50-275656961BD4}"/>
          </ac:spMkLst>
        </pc:spChg>
        <pc:graphicFrameChg chg="add del mod modGraphic">
          <ac:chgData name="Michael Pepperell" userId="b55fe496-248a-4918-9706-2ec3438689b4" providerId="ADAL" clId="{0775A738-37DC-4439-A4CC-29F11EE7F8F1}" dt="2023-11-17T11:47:24.270" v="805" actId="21"/>
          <ac:graphicFrameMkLst>
            <pc:docMk/>
            <pc:sldMk cId="4258028524" sldId="313"/>
            <ac:graphicFrameMk id="4" creationId="{2DD719BA-80C7-21C4-8D81-31A801C79BCA}"/>
          </ac:graphicFrameMkLst>
        </pc:graphicFrameChg>
        <pc:graphicFrameChg chg="add del mod modGraphic">
          <ac:chgData name="Michael Pepperell" userId="b55fe496-248a-4918-9706-2ec3438689b4" providerId="ADAL" clId="{0775A738-37DC-4439-A4CC-29F11EE7F8F1}" dt="2023-11-17T12:49:37.850" v="1072" actId="21"/>
          <ac:graphicFrameMkLst>
            <pc:docMk/>
            <pc:sldMk cId="4258028524" sldId="313"/>
            <ac:graphicFrameMk id="5" creationId="{4E68DF47-B257-976C-1F1F-8503CA8F4CC2}"/>
          </ac:graphicFrameMkLst>
        </pc:graphicFrameChg>
      </pc:sldChg>
      <pc:sldChg chg="addSp modSp new mod modNotesTx">
        <pc:chgData name="Michael Pepperell" userId="b55fe496-248a-4918-9706-2ec3438689b4" providerId="ADAL" clId="{0775A738-37DC-4439-A4CC-29F11EE7F8F1}" dt="2023-11-23T09:46:50.053" v="10104" actId="20577"/>
        <pc:sldMkLst>
          <pc:docMk/>
          <pc:sldMk cId="2524745179" sldId="314"/>
        </pc:sldMkLst>
        <pc:spChg chg="add mod">
          <ac:chgData name="Michael Pepperell" userId="b55fe496-248a-4918-9706-2ec3438689b4" providerId="ADAL" clId="{0775A738-37DC-4439-A4CC-29F11EE7F8F1}" dt="2023-11-21T10:47:20.495" v="5010" actId="122"/>
          <ac:spMkLst>
            <pc:docMk/>
            <pc:sldMk cId="2524745179" sldId="314"/>
            <ac:spMk id="4" creationId="{868E440F-26FC-347F-8410-B6A91ACFA6C7}"/>
          </ac:spMkLst>
        </pc:spChg>
        <pc:picChg chg="add mod">
          <ac:chgData name="Michael Pepperell" userId="b55fe496-248a-4918-9706-2ec3438689b4" providerId="ADAL" clId="{0775A738-37DC-4439-A4CC-29F11EE7F8F1}" dt="2023-11-21T10:46:04.753" v="4984" actId="962"/>
          <ac:picMkLst>
            <pc:docMk/>
            <pc:sldMk cId="2524745179" sldId="314"/>
            <ac:picMk id="3" creationId="{28CF7039-0736-EA7A-499F-DE746C4F6377}"/>
          </ac:picMkLst>
        </pc:picChg>
      </pc:sldChg>
      <pc:sldChg chg="modSp add mod modNotesTx">
        <pc:chgData name="Michael Pepperell" userId="b55fe496-248a-4918-9706-2ec3438689b4" providerId="ADAL" clId="{0775A738-37DC-4439-A4CC-29F11EE7F8F1}" dt="2023-11-23T09:59:21.524" v="10441" actId="20577"/>
        <pc:sldMkLst>
          <pc:docMk/>
          <pc:sldMk cId="849332747" sldId="315"/>
        </pc:sldMkLst>
        <pc:graphicFrameChg chg="mod">
          <ac:chgData name="Michael Pepperell" userId="b55fe496-248a-4918-9706-2ec3438689b4" providerId="ADAL" clId="{0775A738-37DC-4439-A4CC-29F11EE7F8F1}" dt="2023-11-21T12:42:57.189" v="7289" actId="1076"/>
          <ac:graphicFrameMkLst>
            <pc:docMk/>
            <pc:sldMk cId="849332747" sldId="315"/>
            <ac:graphicFrameMk id="4" creationId="{657A88D1-542B-C573-A067-D93FCCD8C6F9}"/>
          </ac:graphicFrameMkLst>
        </pc:graphicFrameChg>
      </pc:sldChg>
      <pc:sldChg chg="addSp delSp modSp new mod ord">
        <pc:chgData name="Michael Pepperell" userId="b55fe496-248a-4918-9706-2ec3438689b4" providerId="ADAL" clId="{0775A738-37DC-4439-A4CC-29F11EE7F8F1}" dt="2023-11-23T10:22:38.924" v="11401"/>
        <pc:sldMkLst>
          <pc:docMk/>
          <pc:sldMk cId="4077514341" sldId="316"/>
        </pc:sldMkLst>
        <pc:spChg chg="mod">
          <ac:chgData name="Michael Pepperell" userId="b55fe496-248a-4918-9706-2ec3438689b4" providerId="ADAL" clId="{0775A738-37DC-4439-A4CC-29F11EE7F8F1}" dt="2023-11-21T15:56:09.687" v="8507" actId="2711"/>
          <ac:spMkLst>
            <pc:docMk/>
            <pc:sldMk cId="4077514341" sldId="316"/>
            <ac:spMk id="2" creationId="{39101142-90D4-F221-514E-DC001C65F1D1}"/>
          </ac:spMkLst>
        </pc:spChg>
        <pc:spChg chg="del">
          <ac:chgData name="Michael Pepperell" userId="b55fe496-248a-4918-9706-2ec3438689b4" providerId="ADAL" clId="{0775A738-37DC-4439-A4CC-29F11EE7F8F1}" dt="2023-11-21T13:52:08.494" v="8445" actId="931"/>
          <ac:spMkLst>
            <pc:docMk/>
            <pc:sldMk cId="4077514341" sldId="316"/>
            <ac:spMk id="3" creationId="{369B15AB-4971-F4A5-B298-BFC13CF88C38}"/>
          </ac:spMkLst>
        </pc:spChg>
        <pc:spChg chg="add mod">
          <ac:chgData name="Michael Pepperell" userId="b55fe496-248a-4918-9706-2ec3438689b4" providerId="ADAL" clId="{0775A738-37DC-4439-A4CC-29F11EE7F8F1}" dt="2023-11-21T15:57:19.811" v="8515" actId="1076"/>
          <ac:spMkLst>
            <pc:docMk/>
            <pc:sldMk cId="4077514341" sldId="316"/>
            <ac:spMk id="6" creationId="{4C84473A-E845-B7B6-C97D-158F1371FC6F}"/>
          </ac:spMkLst>
        </pc:spChg>
        <pc:picChg chg="add mod">
          <ac:chgData name="Michael Pepperell" userId="b55fe496-248a-4918-9706-2ec3438689b4" providerId="ADAL" clId="{0775A738-37DC-4439-A4CC-29F11EE7F8F1}" dt="2023-11-21T15:56:30.490" v="8509" actId="1076"/>
          <ac:picMkLst>
            <pc:docMk/>
            <pc:sldMk cId="4077514341" sldId="316"/>
            <ac:picMk id="5" creationId="{81E8CDD4-8C0E-3FC4-CA46-9E844858A6C3}"/>
          </ac:picMkLst>
        </pc:picChg>
        <pc:picChg chg="add mod">
          <ac:chgData name="Michael Pepperell" userId="b55fe496-248a-4918-9706-2ec3438689b4" providerId="ADAL" clId="{0775A738-37DC-4439-A4CC-29F11EE7F8F1}" dt="2023-11-21T15:57:10.516" v="8513" actId="1076"/>
          <ac:picMkLst>
            <pc:docMk/>
            <pc:sldMk cId="4077514341" sldId="316"/>
            <ac:picMk id="8" creationId="{1D08C751-F38A-7DEF-AA3B-474910367C9F}"/>
          </ac:picMkLst>
        </pc:picChg>
      </pc:sldChg>
      <pc:sldChg chg="addSp delSp modSp new mod modNotesTx">
        <pc:chgData name="Michael Pepperell" userId="b55fe496-248a-4918-9706-2ec3438689b4" providerId="ADAL" clId="{0775A738-37DC-4439-A4CC-29F11EE7F8F1}" dt="2023-11-23T09:21:02.002" v="8631" actId="20577"/>
        <pc:sldMkLst>
          <pc:docMk/>
          <pc:sldMk cId="4038062451" sldId="317"/>
        </pc:sldMkLst>
        <pc:picChg chg="add del mod">
          <ac:chgData name="Michael Pepperell" userId="b55fe496-248a-4918-9706-2ec3438689b4" providerId="ADAL" clId="{0775A738-37DC-4439-A4CC-29F11EE7F8F1}" dt="2023-11-23T09:16:37.373" v="8540" actId="21"/>
          <ac:picMkLst>
            <pc:docMk/>
            <pc:sldMk cId="4038062451" sldId="317"/>
            <ac:picMk id="3" creationId="{0675A828-4C2E-5056-98B8-ED5E595535D4}"/>
          </ac:picMkLst>
        </pc:picChg>
        <pc:picChg chg="add del mod">
          <ac:chgData name="Michael Pepperell" userId="b55fe496-248a-4918-9706-2ec3438689b4" providerId="ADAL" clId="{0775A738-37DC-4439-A4CC-29F11EE7F8F1}" dt="2023-11-23T09:18:08.476" v="8544" actId="21"/>
          <ac:picMkLst>
            <pc:docMk/>
            <pc:sldMk cId="4038062451" sldId="317"/>
            <ac:picMk id="5" creationId="{32473EA2-0526-81D4-2205-67F9E96DCD7B}"/>
          </ac:picMkLst>
        </pc:picChg>
        <pc:picChg chg="add mod">
          <ac:chgData name="Michael Pepperell" userId="b55fe496-248a-4918-9706-2ec3438689b4" providerId="ADAL" clId="{0775A738-37DC-4439-A4CC-29F11EE7F8F1}" dt="2023-11-23T09:19:30.521" v="8554" actId="1076"/>
          <ac:picMkLst>
            <pc:docMk/>
            <pc:sldMk cId="4038062451" sldId="317"/>
            <ac:picMk id="7" creationId="{F653DD34-3ECB-CEB0-EC6B-3912505F4608}"/>
          </ac:picMkLst>
        </pc:picChg>
        <pc:picChg chg="add mod">
          <ac:chgData name="Michael Pepperell" userId="b55fe496-248a-4918-9706-2ec3438689b4" providerId="ADAL" clId="{0775A738-37DC-4439-A4CC-29F11EE7F8F1}" dt="2023-11-23T09:19:39.689" v="8556" actId="14100"/>
          <ac:picMkLst>
            <pc:docMk/>
            <pc:sldMk cId="4038062451" sldId="317"/>
            <ac:picMk id="9" creationId="{4779C831-A8A6-3A85-0A7B-F5CDB286463E}"/>
          </ac:picMkLst>
        </pc:picChg>
      </pc:sldChg>
      <pc:sldChg chg="addSp delSp modSp new mod modNotesTx">
        <pc:chgData name="Michael Pepperell" userId="b55fe496-248a-4918-9706-2ec3438689b4" providerId="ADAL" clId="{0775A738-37DC-4439-A4CC-29F11EE7F8F1}" dt="2023-11-23T10:18:11.123" v="11399" actId="20577"/>
        <pc:sldMkLst>
          <pc:docMk/>
          <pc:sldMk cId="3911031487" sldId="318"/>
        </pc:sldMkLst>
        <pc:spChg chg="mod">
          <ac:chgData name="Michael Pepperell" userId="b55fe496-248a-4918-9706-2ec3438689b4" providerId="ADAL" clId="{0775A738-37DC-4439-A4CC-29F11EE7F8F1}" dt="2023-11-23T10:06:19.161" v="10549" actId="20577"/>
          <ac:spMkLst>
            <pc:docMk/>
            <pc:sldMk cId="3911031487" sldId="318"/>
            <ac:spMk id="2" creationId="{78AF2460-3ADB-BFAE-0B74-E7E022075D18}"/>
          </ac:spMkLst>
        </pc:spChg>
        <pc:spChg chg="del">
          <ac:chgData name="Michael Pepperell" userId="b55fe496-248a-4918-9706-2ec3438689b4" providerId="ADAL" clId="{0775A738-37DC-4439-A4CC-29F11EE7F8F1}" dt="2023-11-23T10:03:26.096" v="10490" actId="22"/>
          <ac:spMkLst>
            <pc:docMk/>
            <pc:sldMk cId="3911031487" sldId="318"/>
            <ac:spMk id="3" creationId="{AF3571E0-399E-C3CB-DEF8-596E25ADC8FF}"/>
          </ac:spMkLst>
        </pc:spChg>
        <pc:picChg chg="add mod">
          <ac:chgData name="Michael Pepperell" userId="b55fe496-248a-4918-9706-2ec3438689b4" providerId="ADAL" clId="{0775A738-37DC-4439-A4CC-29F11EE7F8F1}" dt="2023-11-23T10:03:04.729" v="10489" actId="1076"/>
          <ac:picMkLst>
            <pc:docMk/>
            <pc:sldMk cId="3911031487" sldId="318"/>
            <ac:picMk id="5" creationId="{5182D0E4-E3F0-F7E5-8AF1-0C647EB6E47D}"/>
          </ac:picMkLst>
        </pc:picChg>
        <pc:picChg chg="add mod ord">
          <ac:chgData name="Michael Pepperell" userId="b55fe496-248a-4918-9706-2ec3438689b4" providerId="ADAL" clId="{0775A738-37DC-4439-A4CC-29F11EE7F8F1}" dt="2023-11-23T10:06:24.261" v="10550" actId="1076"/>
          <ac:picMkLst>
            <pc:docMk/>
            <pc:sldMk cId="3911031487" sldId="318"/>
            <ac:picMk id="7" creationId="{A6FA8217-BE7C-7654-E166-489CDDDC849E}"/>
          </ac:picMkLst>
        </pc:picChg>
        <pc:picChg chg="add mod">
          <ac:chgData name="Michael Pepperell" userId="b55fe496-248a-4918-9706-2ec3438689b4" providerId="ADAL" clId="{0775A738-37DC-4439-A4CC-29F11EE7F8F1}" dt="2023-11-23T10:06:27.974" v="10551" actId="1076"/>
          <ac:picMkLst>
            <pc:docMk/>
            <pc:sldMk cId="3911031487" sldId="318"/>
            <ac:picMk id="9" creationId="{F3973A01-12A2-9422-FB6C-2D78DDCF3454}"/>
          </ac:picMkLst>
        </pc:picChg>
        <pc:picChg chg="add mod">
          <ac:chgData name="Michael Pepperell" userId="b55fe496-248a-4918-9706-2ec3438689b4" providerId="ADAL" clId="{0775A738-37DC-4439-A4CC-29F11EE7F8F1}" dt="2023-11-23T10:06:30.100" v="10552" actId="1076"/>
          <ac:picMkLst>
            <pc:docMk/>
            <pc:sldMk cId="3911031487" sldId="318"/>
            <ac:picMk id="11" creationId="{E7E9C51A-1A86-89E8-EA91-F03D84F360AA}"/>
          </ac:picMkLst>
        </pc:picChg>
        <pc:picChg chg="add mod">
          <ac:chgData name="Michael Pepperell" userId="b55fe496-248a-4918-9706-2ec3438689b4" providerId="ADAL" clId="{0775A738-37DC-4439-A4CC-29F11EE7F8F1}" dt="2023-11-23T10:05:14.191" v="10500" actId="1076"/>
          <ac:picMkLst>
            <pc:docMk/>
            <pc:sldMk cId="3911031487" sldId="318"/>
            <ac:picMk id="13" creationId="{B45F3EB7-7372-5C08-2DAC-F7B78340EEE3}"/>
          </ac:picMkLst>
        </pc:picChg>
        <pc:picChg chg="add mod">
          <ac:chgData name="Michael Pepperell" userId="b55fe496-248a-4918-9706-2ec3438689b4" providerId="ADAL" clId="{0775A738-37DC-4439-A4CC-29F11EE7F8F1}" dt="2023-11-23T10:06:32.959" v="10553" actId="1076"/>
          <ac:picMkLst>
            <pc:docMk/>
            <pc:sldMk cId="3911031487" sldId="318"/>
            <ac:picMk id="15" creationId="{52A3355D-8923-B9C6-1E12-AB6BF55644B7}"/>
          </ac:picMkLst>
        </pc:picChg>
        <pc:picChg chg="add mod">
          <ac:chgData name="Michael Pepperell" userId="b55fe496-248a-4918-9706-2ec3438689b4" providerId="ADAL" clId="{0775A738-37DC-4439-A4CC-29F11EE7F8F1}" dt="2023-11-23T10:05:56.266" v="10504" actId="1076"/>
          <ac:picMkLst>
            <pc:docMk/>
            <pc:sldMk cId="3911031487" sldId="318"/>
            <ac:picMk id="17" creationId="{7D355B87-D395-8180-6BFD-6ED5CA6FE3B4}"/>
          </ac:picMkLst>
        </pc:picChg>
      </pc:sldChg>
      <pc:sldChg chg="addSp delSp modSp new mod modNotesTx">
        <pc:chgData name="Michael Pepperell" userId="b55fe496-248a-4918-9706-2ec3438689b4" providerId="ADAL" clId="{0775A738-37DC-4439-A4CC-29F11EE7F8F1}" dt="2023-11-23T10:44:37.830" v="12048" actId="14100"/>
        <pc:sldMkLst>
          <pc:docMk/>
          <pc:sldMk cId="2548926769" sldId="319"/>
        </pc:sldMkLst>
        <pc:spChg chg="add del">
          <ac:chgData name="Michael Pepperell" userId="b55fe496-248a-4918-9706-2ec3438689b4" providerId="ADAL" clId="{0775A738-37DC-4439-A4CC-29F11EE7F8F1}" dt="2023-11-23T10:36:15.389" v="11404" actId="21"/>
          <ac:spMkLst>
            <pc:docMk/>
            <pc:sldMk cId="2548926769" sldId="319"/>
            <ac:spMk id="3" creationId="{4760CAA4-9713-7575-A5FE-C1EC44F69A8A}"/>
          </ac:spMkLst>
        </pc:spChg>
        <pc:spChg chg="add mod">
          <ac:chgData name="Michael Pepperell" userId="b55fe496-248a-4918-9706-2ec3438689b4" providerId="ADAL" clId="{0775A738-37DC-4439-A4CC-29F11EE7F8F1}" dt="2023-11-23T10:37:29.544" v="11435"/>
          <ac:spMkLst>
            <pc:docMk/>
            <pc:sldMk cId="2548926769" sldId="319"/>
            <ac:spMk id="6" creationId="{642CD885-4AC3-233A-E3DC-E1278FB5505B}"/>
          </ac:spMkLst>
        </pc:spChg>
        <pc:picChg chg="add mod">
          <ac:chgData name="Michael Pepperell" userId="b55fe496-248a-4918-9706-2ec3438689b4" providerId="ADAL" clId="{0775A738-37DC-4439-A4CC-29F11EE7F8F1}" dt="2023-11-23T10:44:37.830" v="12048" actId="14100"/>
          <ac:picMkLst>
            <pc:docMk/>
            <pc:sldMk cId="2548926769" sldId="319"/>
            <ac:picMk id="5" creationId="{16777B7B-15F3-3F1A-3E35-6EC40F5E3646}"/>
          </ac:picMkLst>
        </pc:picChg>
      </pc:sldChg>
    </pc:docChg>
  </pc:docChgLst>
  <pc:docChgLst>
    <pc:chgData name="Genevieve Bouquet" userId="9ee00270-1c76-4fb6-80ff-36b31e77115e" providerId="ADAL" clId="{1B276BFA-3EA3-4FD2-835A-352820B79FC6}"/>
    <pc:docChg chg="modSld">
      <pc:chgData name="Genevieve Bouquet" userId="9ee00270-1c76-4fb6-80ff-36b31e77115e" providerId="ADAL" clId="{1B276BFA-3EA3-4FD2-835A-352820B79FC6}" dt="2023-11-24T13:43:34.645" v="179" actId="962"/>
      <pc:docMkLst>
        <pc:docMk/>
      </pc:docMkLst>
      <pc:sldChg chg="modSp mod">
        <pc:chgData name="Genevieve Bouquet" userId="9ee00270-1c76-4fb6-80ff-36b31e77115e" providerId="ADAL" clId="{1B276BFA-3EA3-4FD2-835A-352820B79FC6}" dt="2023-11-24T13:41:07.882" v="137" actId="962"/>
        <pc:sldMkLst>
          <pc:docMk/>
          <pc:sldMk cId="967037222" sldId="258"/>
        </pc:sldMkLst>
        <pc:spChg chg="mod">
          <ac:chgData name="Genevieve Bouquet" userId="9ee00270-1c76-4fb6-80ff-36b31e77115e" providerId="ADAL" clId="{1B276BFA-3EA3-4FD2-835A-352820B79FC6}" dt="2023-11-24T13:38:53.026" v="21" actId="27636"/>
          <ac:spMkLst>
            <pc:docMk/>
            <pc:sldMk cId="967037222" sldId="258"/>
            <ac:spMk id="3" creationId="{823E0A37-6D3C-4403-6423-C7A69F6DB91E}"/>
          </ac:spMkLst>
        </pc:spChg>
        <pc:picChg chg="mod">
          <ac:chgData name="Genevieve Bouquet" userId="9ee00270-1c76-4fb6-80ff-36b31e77115e" providerId="ADAL" clId="{1B276BFA-3EA3-4FD2-835A-352820B79FC6}" dt="2023-11-24T13:41:05.832" v="136" actId="962"/>
          <ac:picMkLst>
            <pc:docMk/>
            <pc:sldMk cId="967037222" sldId="258"/>
            <ac:picMk id="5" creationId="{43F64C33-FDBD-3F45-1AD2-62E8BDF56C72}"/>
          </ac:picMkLst>
        </pc:picChg>
        <pc:picChg chg="mod">
          <ac:chgData name="Genevieve Bouquet" userId="9ee00270-1c76-4fb6-80ff-36b31e77115e" providerId="ADAL" clId="{1B276BFA-3EA3-4FD2-835A-352820B79FC6}" dt="2023-11-24T13:41:07.882" v="137" actId="962"/>
          <ac:picMkLst>
            <pc:docMk/>
            <pc:sldMk cId="967037222" sldId="258"/>
            <ac:picMk id="7" creationId="{6D965765-AB97-7DBD-8534-E6C398481E31}"/>
          </ac:picMkLst>
        </pc:picChg>
      </pc:sldChg>
      <pc:sldChg chg="delSp modSp mod">
        <pc:chgData name="Genevieve Bouquet" userId="9ee00270-1c76-4fb6-80ff-36b31e77115e" providerId="ADAL" clId="{1B276BFA-3EA3-4FD2-835A-352820B79FC6}" dt="2023-11-24T13:42:29.697" v="167" actId="13244"/>
        <pc:sldMkLst>
          <pc:docMk/>
          <pc:sldMk cId="4219600592" sldId="259"/>
        </pc:sldMkLst>
        <pc:spChg chg="mod">
          <ac:chgData name="Genevieve Bouquet" userId="9ee00270-1c76-4fb6-80ff-36b31e77115e" providerId="ADAL" clId="{1B276BFA-3EA3-4FD2-835A-352820B79FC6}" dt="2023-11-24T13:42:28.425" v="166" actId="962"/>
          <ac:spMkLst>
            <pc:docMk/>
            <pc:sldMk cId="4219600592" sldId="259"/>
            <ac:spMk id="4" creationId="{8D730E29-FA42-143C-1777-B1E7A15CCF93}"/>
          </ac:spMkLst>
        </pc:spChg>
        <pc:spChg chg="del">
          <ac:chgData name="Genevieve Bouquet" userId="9ee00270-1c76-4fb6-80ff-36b31e77115e" providerId="ADAL" clId="{1B276BFA-3EA3-4FD2-835A-352820B79FC6}" dt="2023-11-24T13:38:57.227" v="22" actId="478"/>
          <ac:spMkLst>
            <pc:docMk/>
            <pc:sldMk cId="4219600592" sldId="259"/>
            <ac:spMk id="5" creationId="{F32BC7A9-4B0E-B70F-3519-B2D55CD50932}"/>
          </ac:spMkLst>
        </pc:spChg>
        <pc:spChg chg="mod">
          <ac:chgData name="Genevieve Bouquet" userId="9ee00270-1c76-4fb6-80ff-36b31e77115e" providerId="ADAL" clId="{1B276BFA-3EA3-4FD2-835A-352820B79FC6}" dt="2023-11-24T13:42:24.874" v="165" actId="13244"/>
          <ac:spMkLst>
            <pc:docMk/>
            <pc:sldMk cId="4219600592" sldId="259"/>
            <ac:spMk id="6" creationId="{B00298BC-9404-CA25-1C04-0B6AE240E470}"/>
          </ac:spMkLst>
        </pc:spChg>
        <pc:spChg chg="mod">
          <ac:chgData name="Genevieve Bouquet" userId="9ee00270-1c76-4fb6-80ff-36b31e77115e" providerId="ADAL" clId="{1B276BFA-3EA3-4FD2-835A-352820B79FC6}" dt="2023-11-24T13:42:29.697" v="167" actId="13244"/>
          <ac:spMkLst>
            <pc:docMk/>
            <pc:sldMk cId="4219600592" sldId="259"/>
            <ac:spMk id="7" creationId="{8D1732EC-6FEB-EA92-F6F3-38E368B95DE8}"/>
          </ac:spMkLst>
        </pc:spChg>
        <pc:spChg chg="mod">
          <ac:chgData name="Genevieve Bouquet" userId="9ee00270-1c76-4fb6-80ff-36b31e77115e" providerId="ADAL" clId="{1B276BFA-3EA3-4FD2-835A-352820B79FC6}" dt="2023-11-24T13:41:12.682" v="139" actId="962"/>
          <ac:spMkLst>
            <pc:docMk/>
            <pc:sldMk cId="4219600592" sldId="259"/>
            <ac:spMk id="14" creationId="{22D69A6B-1A10-F34F-E066-B10428D72F7E}"/>
          </ac:spMkLst>
        </pc:spChg>
        <pc:picChg chg="mod">
          <ac:chgData name="Genevieve Bouquet" userId="9ee00270-1c76-4fb6-80ff-36b31e77115e" providerId="ADAL" clId="{1B276BFA-3EA3-4FD2-835A-352820B79FC6}" dt="2023-11-24T13:41:15.020" v="140" actId="962"/>
          <ac:picMkLst>
            <pc:docMk/>
            <pc:sldMk cId="4219600592" sldId="259"/>
            <ac:picMk id="16" creationId="{289AE630-7AE6-1696-2FA7-B2F4FB650795}"/>
          </ac:picMkLst>
        </pc:picChg>
        <pc:picChg chg="mod">
          <ac:chgData name="Genevieve Bouquet" userId="9ee00270-1c76-4fb6-80ff-36b31e77115e" providerId="ADAL" clId="{1B276BFA-3EA3-4FD2-835A-352820B79FC6}" dt="2023-11-24T13:42:22.839" v="164" actId="962"/>
          <ac:picMkLst>
            <pc:docMk/>
            <pc:sldMk cId="4219600592" sldId="259"/>
            <ac:picMk id="1026" creationId="{786E8B1E-8582-C05D-2AB4-79C22E6CC200}"/>
          </ac:picMkLst>
        </pc:picChg>
      </pc:sldChg>
      <pc:sldChg chg="modSp mod">
        <pc:chgData name="Genevieve Bouquet" userId="9ee00270-1c76-4fb6-80ff-36b31e77115e" providerId="ADAL" clId="{1B276BFA-3EA3-4FD2-835A-352820B79FC6}" dt="2023-11-24T13:41:55.897" v="159" actId="962"/>
        <pc:sldMkLst>
          <pc:docMk/>
          <pc:sldMk cId="0" sldId="263"/>
        </pc:sldMkLst>
        <pc:spChg chg="mod">
          <ac:chgData name="Genevieve Bouquet" userId="9ee00270-1c76-4fb6-80ff-36b31e77115e" providerId="ADAL" clId="{1B276BFA-3EA3-4FD2-835A-352820B79FC6}" dt="2023-11-24T13:41:00.048" v="134" actId="33553"/>
          <ac:spMkLst>
            <pc:docMk/>
            <pc:sldMk cId="0" sldId="263"/>
            <ac:spMk id="212" creationId="{00000000-0000-0000-0000-000000000000}"/>
          </ac:spMkLst>
        </pc:spChg>
        <pc:picChg chg="mod">
          <ac:chgData name="Genevieve Bouquet" userId="9ee00270-1c76-4fb6-80ff-36b31e77115e" providerId="ADAL" clId="{1B276BFA-3EA3-4FD2-835A-352820B79FC6}" dt="2023-11-24T13:41:55.897" v="159" actId="962"/>
          <ac:picMkLst>
            <pc:docMk/>
            <pc:sldMk cId="0" sldId="263"/>
            <ac:picMk id="209" creationId="{00000000-0000-0000-0000-000000000000}"/>
          </ac:picMkLst>
        </pc:picChg>
      </pc:sldChg>
      <pc:sldChg chg="delSp modSp mod">
        <pc:chgData name="Genevieve Bouquet" userId="9ee00270-1c76-4fb6-80ff-36b31e77115e" providerId="ADAL" clId="{1B276BFA-3EA3-4FD2-835A-352820B79FC6}" dt="2023-11-24T13:42:57.781" v="174" actId="166"/>
        <pc:sldMkLst>
          <pc:docMk/>
          <pc:sldMk cId="872746844" sldId="264"/>
        </pc:sldMkLst>
        <pc:spChg chg="del">
          <ac:chgData name="Genevieve Bouquet" userId="9ee00270-1c76-4fb6-80ff-36b31e77115e" providerId="ADAL" clId="{1B276BFA-3EA3-4FD2-835A-352820B79FC6}" dt="2023-11-24T13:39:05.895" v="24" actId="478"/>
          <ac:spMkLst>
            <pc:docMk/>
            <pc:sldMk cId="872746844" sldId="264"/>
            <ac:spMk id="2" creationId="{B03A3989-CE45-818D-D869-DD54B56F6CE7}"/>
          </ac:spMkLst>
        </pc:spChg>
        <pc:spChg chg="del">
          <ac:chgData name="Genevieve Bouquet" userId="9ee00270-1c76-4fb6-80ff-36b31e77115e" providerId="ADAL" clId="{1B276BFA-3EA3-4FD2-835A-352820B79FC6}" dt="2023-11-24T13:42:38.895" v="168" actId="478"/>
          <ac:spMkLst>
            <pc:docMk/>
            <pc:sldMk cId="872746844" sldId="264"/>
            <ac:spMk id="3" creationId="{A95E6713-D929-BDC0-CFBB-111C266EECC0}"/>
          </ac:spMkLst>
        </pc:spChg>
        <pc:spChg chg="mod">
          <ac:chgData name="Genevieve Bouquet" userId="9ee00270-1c76-4fb6-80ff-36b31e77115e" providerId="ADAL" clId="{1B276BFA-3EA3-4FD2-835A-352820B79FC6}" dt="2023-11-24T13:42:48.544" v="173" actId="1076"/>
          <ac:spMkLst>
            <pc:docMk/>
            <pc:sldMk cId="872746844" sldId="264"/>
            <ac:spMk id="4" creationId="{0167FB15-5CD5-3799-C0A7-9F6F55EE1CA2}"/>
          </ac:spMkLst>
        </pc:spChg>
        <pc:spChg chg="mod">
          <ac:chgData name="Genevieve Bouquet" userId="9ee00270-1c76-4fb6-80ff-36b31e77115e" providerId="ADAL" clId="{1B276BFA-3EA3-4FD2-835A-352820B79FC6}" dt="2023-11-24T13:42:57.781" v="174" actId="166"/>
          <ac:spMkLst>
            <pc:docMk/>
            <pc:sldMk cId="872746844" sldId="264"/>
            <ac:spMk id="12" creationId="{F50DA8EA-4F57-DF29-E8F4-3AF0AF5E79AA}"/>
          </ac:spMkLst>
        </pc:spChg>
        <pc:spChg chg="mod">
          <ac:chgData name="Genevieve Bouquet" userId="9ee00270-1c76-4fb6-80ff-36b31e77115e" providerId="ADAL" clId="{1B276BFA-3EA3-4FD2-835A-352820B79FC6}" dt="2023-11-24T13:42:43.818" v="171" actId="13244"/>
          <ac:spMkLst>
            <pc:docMk/>
            <pc:sldMk cId="872746844" sldId="264"/>
            <ac:spMk id="13" creationId="{024D9747-0B3E-90D4-CF3F-3C02587E2D64}"/>
          </ac:spMkLst>
        </pc:spChg>
        <pc:picChg chg="mod">
          <ac:chgData name="Genevieve Bouquet" userId="9ee00270-1c76-4fb6-80ff-36b31e77115e" providerId="ADAL" clId="{1B276BFA-3EA3-4FD2-835A-352820B79FC6}" dt="2023-11-24T13:41:20.002" v="142" actId="962"/>
          <ac:picMkLst>
            <pc:docMk/>
            <pc:sldMk cId="872746844" sldId="264"/>
            <ac:picMk id="5" creationId="{2C6C342C-8238-F596-A042-5B8E98B24A28}"/>
          </ac:picMkLst>
        </pc:picChg>
        <pc:picChg chg="mod">
          <ac:chgData name="Genevieve Bouquet" userId="9ee00270-1c76-4fb6-80ff-36b31e77115e" providerId="ADAL" clId="{1B276BFA-3EA3-4FD2-835A-352820B79FC6}" dt="2023-11-24T13:42:41.125" v="169" actId="962"/>
          <ac:picMkLst>
            <pc:docMk/>
            <pc:sldMk cId="872746844" sldId="264"/>
            <ac:picMk id="7" creationId="{67F90FB2-2ECC-5C56-7A89-E9E210C206C6}"/>
          </ac:picMkLst>
        </pc:picChg>
        <pc:picChg chg="mod">
          <ac:chgData name="Genevieve Bouquet" userId="9ee00270-1c76-4fb6-80ff-36b31e77115e" providerId="ADAL" clId="{1B276BFA-3EA3-4FD2-835A-352820B79FC6}" dt="2023-11-24T13:42:41.643" v="170" actId="962"/>
          <ac:picMkLst>
            <pc:docMk/>
            <pc:sldMk cId="872746844" sldId="264"/>
            <ac:picMk id="11" creationId="{2B3F8664-D57B-CA80-017D-A1399D835A66}"/>
          </ac:picMkLst>
        </pc:picChg>
      </pc:sldChg>
      <pc:sldChg chg="modSp mod">
        <pc:chgData name="Genevieve Bouquet" userId="9ee00270-1c76-4fb6-80ff-36b31e77115e" providerId="ADAL" clId="{1B276BFA-3EA3-4FD2-835A-352820B79FC6}" dt="2023-11-24T13:41:03.502" v="135" actId="962"/>
        <pc:sldMkLst>
          <pc:docMk/>
          <pc:sldMk cId="0" sldId="266"/>
        </pc:sldMkLst>
        <pc:spChg chg="mod">
          <ac:chgData name="Genevieve Bouquet" userId="9ee00270-1c76-4fb6-80ff-36b31e77115e" providerId="ADAL" clId="{1B276BFA-3EA3-4FD2-835A-352820B79FC6}" dt="2023-11-24T13:38:32.830" v="0" actId="33553"/>
          <ac:spMkLst>
            <pc:docMk/>
            <pc:sldMk cId="0" sldId="266"/>
            <ac:spMk id="227" creationId="{00000000-0000-0000-0000-000000000000}"/>
          </ac:spMkLst>
        </pc:spChg>
        <pc:picChg chg="mod">
          <ac:chgData name="Genevieve Bouquet" userId="9ee00270-1c76-4fb6-80ff-36b31e77115e" providerId="ADAL" clId="{1B276BFA-3EA3-4FD2-835A-352820B79FC6}" dt="2023-11-24T13:41:03.502" v="135" actId="962"/>
          <ac:picMkLst>
            <pc:docMk/>
            <pc:sldMk cId="0" sldId="266"/>
            <ac:picMk id="229" creationId="{00000000-0000-0000-0000-000000000000}"/>
          </ac:picMkLst>
        </pc:picChg>
      </pc:sldChg>
      <pc:sldChg chg="addSp modSp mod">
        <pc:chgData name="Genevieve Bouquet" userId="9ee00270-1c76-4fb6-80ff-36b31e77115e" providerId="ADAL" clId="{1B276BFA-3EA3-4FD2-835A-352820B79FC6}" dt="2023-11-24T13:42:12.105" v="162" actId="13244"/>
        <pc:sldMkLst>
          <pc:docMk/>
          <pc:sldMk cId="2791172258" sldId="267"/>
        </pc:sldMkLst>
        <pc:spChg chg="add mod">
          <ac:chgData name="Genevieve Bouquet" userId="9ee00270-1c76-4fb6-80ff-36b31e77115e" providerId="ADAL" clId="{1B276BFA-3EA3-4FD2-835A-352820B79FC6}" dt="2023-11-24T13:42:12.105" v="162" actId="13244"/>
          <ac:spMkLst>
            <pc:docMk/>
            <pc:sldMk cId="2791172258" sldId="267"/>
            <ac:spMk id="2" creationId="{704EACF4-2D37-8357-A1E5-F99E31C7B9CB}"/>
          </ac:spMkLst>
        </pc:spChg>
      </pc:sldChg>
      <pc:sldChg chg="modSp">
        <pc:chgData name="Genevieve Bouquet" userId="9ee00270-1c76-4fb6-80ff-36b31e77115e" providerId="ADAL" clId="{1B276BFA-3EA3-4FD2-835A-352820B79FC6}" dt="2023-11-24T13:41:37.492" v="148" actId="962"/>
        <pc:sldMkLst>
          <pc:docMk/>
          <pc:sldMk cId="1643740729" sldId="275"/>
        </pc:sldMkLst>
        <pc:picChg chg="mod">
          <ac:chgData name="Genevieve Bouquet" userId="9ee00270-1c76-4fb6-80ff-36b31e77115e" providerId="ADAL" clId="{1B276BFA-3EA3-4FD2-835A-352820B79FC6}" dt="2023-11-24T13:41:37.492" v="148" actId="962"/>
          <ac:picMkLst>
            <pc:docMk/>
            <pc:sldMk cId="1643740729" sldId="275"/>
            <ac:picMk id="7" creationId="{A9C6A664-8C36-66B9-284E-A22011DD5BC4}"/>
          </ac:picMkLst>
        </pc:picChg>
      </pc:sldChg>
      <pc:sldChg chg="addSp modSp mod">
        <pc:chgData name="Genevieve Bouquet" userId="9ee00270-1c76-4fb6-80ff-36b31e77115e" providerId="ADAL" clId="{1B276BFA-3EA3-4FD2-835A-352820B79FC6}" dt="2023-11-24T13:41:33.225" v="146" actId="962"/>
        <pc:sldMkLst>
          <pc:docMk/>
          <pc:sldMk cId="3571444171" sldId="276"/>
        </pc:sldMkLst>
        <pc:spChg chg="add mod">
          <ac:chgData name="Genevieve Bouquet" userId="9ee00270-1c76-4fb6-80ff-36b31e77115e" providerId="ADAL" clId="{1B276BFA-3EA3-4FD2-835A-352820B79FC6}" dt="2023-11-24T13:39:45.537" v="73" actId="20577"/>
          <ac:spMkLst>
            <pc:docMk/>
            <pc:sldMk cId="3571444171" sldId="276"/>
            <ac:spMk id="2" creationId="{33033246-DFE2-0F99-1D91-B48BF37C61BA}"/>
          </ac:spMkLst>
        </pc:spChg>
        <pc:graphicFrameChg chg="mod">
          <ac:chgData name="Genevieve Bouquet" userId="9ee00270-1c76-4fb6-80ff-36b31e77115e" providerId="ADAL" clId="{1B276BFA-3EA3-4FD2-835A-352820B79FC6}" dt="2023-11-24T13:41:33.225" v="146" actId="962"/>
          <ac:graphicFrameMkLst>
            <pc:docMk/>
            <pc:sldMk cId="3571444171" sldId="276"/>
            <ac:graphicFrameMk id="4" creationId="{657A88D1-542B-C573-A067-D93FCCD8C6F9}"/>
          </ac:graphicFrameMkLst>
        </pc:graphicFrameChg>
      </pc:sldChg>
      <pc:sldChg chg="modSp">
        <pc:chgData name="Genevieve Bouquet" userId="9ee00270-1c76-4fb6-80ff-36b31e77115e" providerId="ADAL" clId="{1B276BFA-3EA3-4FD2-835A-352820B79FC6}" dt="2023-11-24T13:41:22.185" v="143" actId="962"/>
        <pc:sldMkLst>
          <pc:docMk/>
          <pc:sldMk cId="3913541889" sldId="309"/>
        </pc:sldMkLst>
        <pc:picChg chg="mod">
          <ac:chgData name="Genevieve Bouquet" userId="9ee00270-1c76-4fb6-80ff-36b31e77115e" providerId="ADAL" clId="{1B276BFA-3EA3-4FD2-835A-352820B79FC6}" dt="2023-11-24T13:41:22.185" v="143" actId="962"/>
          <ac:picMkLst>
            <pc:docMk/>
            <pc:sldMk cId="3913541889" sldId="309"/>
            <ac:picMk id="8" creationId="{DAD75E08-C02D-40A5-B6EC-2C6861D657D3}"/>
          </ac:picMkLst>
        </pc:picChg>
      </pc:sldChg>
      <pc:sldChg chg="addSp delSp modSp mod">
        <pc:chgData name="Genevieve Bouquet" userId="9ee00270-1c76-4fb6-80ff-36b31e77115e" providerId="ADAL" clId="{1B276BFA-3EA3-4FD2-835A-352820B79FC6}" dt="2023-11-24T13:41:39.713" v="149" actId="962"/>
        <pc:sldMkLst>
          <pc:docMk/>
          <pc:sldMk cId="210503473" sldId="310"/>
        </pc:sldMkLst>
        <pc:spChg chg="del">
          <ac:chgData name="Genevieve Bouquet" userId="9ee00270-1c76-4fb6-80ff-36b31e77115e" providerId="ADAL" clId="{1B276BFA-3EA3-4FD2-835A-352820B79FC6}" dt="2023-11-24T13:40:28.702" v="101" actId="478"/>
          <ac:spMkLst>
            <pc:docMk/>
            <pc:sldMk cId="210503473" sldId="310"/>
            <ac:spMk id="2" creationId="{E854A7C6-2071-C229-7DAC-B6608D527DC9}"/>
          </ac:spMkLst>
        </pc:spChg>
        <pc:spChg chg="add mod">
          <ac:chgData name="Genevieve Bouquet" userId="9ee00270-1c76-4fb6-80ff-36b31e77115e" providerId="ADAL" clId="{1B276BFA-3EA3-4FD2-835A-352820B79FC6}" dt="2023-11-24T13:40:45.805" v="118" actId="20577"/>
          <ac:spMkLst>
            <pc:docMk/>
            <pc:sldMk cId="210503473" sldId="310"/>
            <ac:spMk id="4" creationId="{92CCE863-B9AA-CBB7-47ED-66F8D6D9038F}"/>
          </ac:spMkLst>
        </pc:spChg>
        <pc:picChg chg="mod">
          <ac:chgData name="Genevieve Bouquet" userId="9ee00270-1c76-4fb6-80ff-36b31e77115e" providerId="ADAL" clId="{1B276BFA-3EA3-4FD2-835A-352820B79FC6}" dt="2023-11-24T13:41:39.713" v="149" actId="962"/>
          <ac:picMkLst>
            <pc:docMk/>
            <pc:sldMk cId="210503473" sldId="310"/>
            <ac:picMk id="5" creationId="{21CF1198-4A84-E3F5-9DDF-EE6B091CB7CF}"/>
          </ac:picMkLst>
        </pc:picChg>
      </pc:sldChg>
      <pc:sldChg chg="addSp delSp modSp mod">
        <pc:chgData name="Genevieve Bouquet" userId="9ee00270-1c76-4fb6-80ff-36b31e77115e" providerId="ADAL" clId="{1B276BFA-3EA3-4FD2-835A-352820B79FC6}" dt="2023-11-24T13:41:30.844" v="145" actId="962"/>
        <pc:sldMkLst>
          <pc:docMk/>
          <pc:sldMk cId="1493583891" sldId="311"/>
        </pc:sldMkLst>
        <pc:spChg chg="del">
          <ac:chgData name="Genevieve Bouquet" userId="9ee00270-1c76-4fb6-80ff-36b31e77115e" providerId="ADAL" clId="{1B276BFA-3EA3-4FD2-835A-352820B79FC6}" dt="2023-11-24T13:39:21.748" v="27" actId="478"/>
          <ac:spMkLst>
            <pc:docMk/>
            <pc:sldMk cId="1493583891" sldId="311"/>
            <ac:spMk id="2" creationId="{59FC0D20-1E92-CADD-4F0B-69D94D8AB3A7}"/>
          </ac:spMkLst>
        </pc:spChg>
        <pc:spChg chg="mod">
          <ac:chgData name="Genevieve Bouquet" userId="9ee00270-1c76-4fb6-80ff-36b31e77115e" providerId="ADAL" clId="{1B276BFA-3EA3-4FD2-835A-352820B79FC6}" dt="2023-11-24T13:41:28.172" v="144" actId="962"/>
          <ac:spMkLst>
            <pc:docMk/>
            <pc:sldMk cId="1493583891" sldId="311"/>
            <ac:spMk id="4" creationId="{3C35F1D0-1F61-F0AB-C59C-C027EAC3C14A}"/>
          </ac:spMkLst>
        </pc:spChg>
        <pc:spChg chg="add mod">
          <ac:chgData name="Genevieve Bouquet" userId="9ee00270-1c76-4fb6-80ff-36b31e77115e" providerId="ADAL" clId="{1B276BFA-3EA3-4FD2-835A-352820B79FC6}" dt="2023-11-24T13:39:30.993" v="46" actId="20577"/>
          <ac:spMkLst>
            <pc:docMk/>
            <pc:sldMk cId="1493583891" sldId="311"/>
            <ac:spMk id="6" creationId="{FFEF2C5B-7D86-7F3F-1D84-64BA79975286}"/>
          </ac:spMkLst>
        </pc:spChg>
        <pc:graphicFrameChg chg="mod">
          <ac:chgData name="Genevieve Bouquet" userId="9ee00270-1c76-4fb6-80ff-36b31e77115e" providerId="ADAL" clId="{1B276BFA-3EA3-4FD2-835A-352820B79FC6}" dt="2023-11-24T13:41:30.844" v="145" actId="962"/>
          <ac:graphicFrameMkLst>
            <pc:docMk/>
            <pc:sldMk cId="1493583891" sldId="311"/>
            <ac:graphicFrameMk id="5" creationId="{F1FEA56A-117F-1307-55EB-59198E433C44}"/>
          </ac:graphicFrameMkLst>
        </pc:graphicFrameChg>
      </pc:sldChg>
      <pc:sldChg chg="modSp">
        <pc:chgData name="Genevieve Bouquet" userId="9ee00270-1c76-4fb6-80ff-36b31e77115e" providerId="ADAL" clId="{1B276BFA-3EA3-4FD2-835A-352820B79FC6}" dt="2023-11-24T13:41:10.185" v="138" actId="962"/>
        <pc:sldMkLst>
          <pc:docMk/>
          <pc:sldMk cId="1351685529" sldId="312"/>
        </pc:sldMkLst>
        <pc:graphicFrameChg chg="mod">
          <ac:chgData name="Genevieve Bouquet" userId="9ee00270-1c76-4fb6-80ff-36b31e77115e" providerId="ADAL" clId="{1B276BFA-3EA3-4FD2-835A-352820B79FC6}" dt="2023-11-24T13:41:10.185" v="138" actId="962"/>
          <ac:graphicFrameMkLst>
            <pc:docMk/>
            <pc:sldMk cId="1351685529" sldId="312"/>
            <ac:graphicFrameMk id="6" creationId="{BAE35315-F706-9263-707D-279B83D536C2}"/>
          </ac:graphicFrameMkLst>
        </pc:graphicFrameChg>
      </pc:sldChg>
      <pc:sldChg chg="modSp">
        <pc:chgData name="Genevieve Bouquet" userId="9ee00270-1c76-4fb6-80ff-36b31e77115e" providerId="ADAL" clId="{1B276BFA-3EA3-4FD2-835A-352820B79FC6}" dt="2023-11-24T13:42:04.098" v="161"/>
        <pc:sldMkLst>
          <pc:docMk/>
          <pc:sldMk cId="4258028524" sldId="313"/>
        </pc:sldMkLst>
        <pc:graphicFrameChg chg="mod">
          <ac:chgData name="Genevieve Bouquet" userId="9ee00270-1c76-4fb6-80ff-36b31e77115e" providerId="ADAL" clId="{1B276BFA-3EA3-4FD2-835A-352820B79FC6}" dt="2023-11-24T13:42:04.098" v="161"/>
          <ac:graphicFrameMkLst>
            <pc:docMk/>
            <pc:sldMk cId="4258028524" sldId="313"/>
            <ac:graphicFrameMk id="5" creationId="{4E68DF47-B257-976C-1F1F-8503CA8F4CC2}"/>
          </ac:graphicFrameMkLst>
        </pc:graphicFrameChg>
      </pc:sldChg>
      <pc:sldChg chg="modSp mod">
        <pc:chgData name="Genevieve Bouquet" userId="9ee00270-1c76-4fb6-80ff-36b31e77115e" providerId="ADAL" clId="{1B276BFA-3EA3-4FD2-835A-352820B79FC6}" dt="2023-11-24T13:43:23.833" v="178" actId="962"/>
        <pc:sldMkLst>
          <pc:docMk/>
          <pc:sldMk cId="2524745179" sldId="314"/>
        </pc:sldMkLst>
        <pc:spChg chg="mod">
          <ac:chgData name="Genevieve Bouquet" userId="9ee00270-1c76-4fb6-80ff-36b31e77115e" providerId="ADAL" clId="{1B276BFA-3EA3-4FD2-835A-352820B79FC6}" dt="2023-11-24T13:39:13.792" v="26" actId="33553"/>
          <ac:spMkLst>
            <pc:docMk/>
            <pc:sldMk cId="2524745179" sldId="314"/>
            <ac:spMk id="4" creationId="{868E440F-26FC-347F-8410-B6A91ACFA6C7}"/>
          </ac:spMkLst>
        </pc:spChg>
        <pc:picChg chg="mod">
          <ac:chgData name="Genevieve Bouquet" userId="9ee00270-1c76-4fb6-80ff-36b31e77115e" providerId="ADAL" clId="{1B276BFA-3EA3-4FD2-835A-352820B79FC6}" dt="2023-11-24T13:43:23.833" v="178" actId="962"/>
          <ac:picMkLst>
            <pc:docMk/>
            <pc:sldMk cId="2524745179" sldId="314"/>
            <ac:picMk id="3" creationId="{28CF7039-0736-EA7A-499F-DE746C4F6377}"/>
          </ac:picMkLst>
        </pc:picChg>
      </pc:sldChg>
      <pc:sldChg chg="addSp modSp mod">
        <pc:chgData name="Genevieve Bouquet" userId="9ee00270-1c76-4fb6-80ff-36b31e77115e" providerId="ADAL" clId="{1B276BFA-3EA3-4FD2-835A-352820B79FC6}" dt="2023-11-24T13:41:34.641" v="147" actId="962"/>
        <pc:sldMkLst>
          <pc:docMk/>
          <pc:sldMk cId="849332747" sldId="315"/>
        </pc:sldMkLst>
        <pc:spChg chg="add mod">
          <ac:chgData name="Genevieve Bouquet" userId="9ee00270-1c76-4fb6-80ff-36b31e77115e" providerId="ADAL" clId="{1B276BFA-3EA3-4FD2-835A-352820B79FC6}" dt="2023-11-24T13:40:16.159" v="100" actId="20577"/>
          <ac:spMkLst>
            <pc:docMk/>
            <pc:sldMk cId="849332747" sldId="315"/>
            <ac:spMk id="2" creationId="{453D02AD-FCA9-5B0D-EE7B-6F0CCDE5906F}"/>
          </ac:spMkLst>
        </pc:spChg>
        <pc:graphicFrameChg chg="mod">
          <ac:chgData name="Genevieve Bouquet" userId="9ee00270-1c76-4fb6-80ff-36b31e77115e" providerId="ADAL" clId="{1B276BFA-3EA3-4FD2-835A-352820B79FC6}" dt="2023-11-24T13:41:34.641" v="147" actId="962"/>
          <ac:graphicFrameMkLst>
            <pc:docMk/>
            <pc:sldMk cId="849332747" sldId="315"/>
            <ac:graphicFrameMk id="4" creationId="{657A88D1-542B-C573-A067-D93FCCD8C6F9}"/>
          </ac:graphicFrameMkLst>
        </pc:graphicFrameChg>
      </pc:sldChg>
      <pc:sldChg chg="modSp">
        <pc:chgData name="Genevieve Bouquet" userId="9ee00270-1c76-4fb6-80ff-36b31e77115e" providerId="ADAL" clId="{1B276BFA-3EA3-4FD2-835A-352820B79FC6}" dt="2023-11-24T13:43:34.645" v="179" actId="962"/>
        <pc:sldMkLst>
          <pc:docMk/>
          <pc:sldMk cId="4077514341" sldId="316"/>
        </pc:sldMkLst>
        <pc:picChg chg="mod">
          <ac:chgData name="Genevieve Bouquet" userId="9ee00270-1c76-4fb6-80ff-36b31e77115e" providerId="ADAL" clId="{1B276BFA-3EA3-4FD2-835A-352820B79FC6}" dt="2023-11-24T13:43:34.645" v="179" actId="962"/>
          <ac:picMkLst>
            <pc:docMk/>
            <pc:sldMk cId="4077514341" sldId="316"/>
            <ac:picMk id="5" creationId="{81E8CDD4-8C0E-3FC4-CA46-9E844858A6C3}"/>
          </ac:picMkLst>
        </pc:picChg>
        <pc:picChg chg="mod">
          <ac:chgData name="Genevieve Bouquet" userId="9ee00270-1c76-4fb6-80ff-36b31e77115e" providerId="ADAL" clId="{1B276BFA-3EA3-4FD2-835A-352820B79FC6}" dt="2023-11-24T13:41:57.415" v="160" actId="962"/>
          <ac:picMkLst>
            <pc:docMk/>
            <pc:sldMk cId="4077514341" sldId="316"/>
            <ac:picMk id="8" creationId="{1D08C751-F38A-7DEF-AA3B-474910367C9F}"/>
          </ac:picMkLst>
        </pc:picChg>
      </pc:sldChg>
      <pc:sldChg chg="addSp modSp mod">
        <pc:chgData name="Genevieve Bouquet" userId="9ee00270-1c76-4fb6-80ff-36b31e77115e" providerId="ADAL" clId="{1B276BFA-3EA3-4FD2-835A-352820B79FC6}" dt="2023-11-24T13:41:54.580" v="158" actId="962"/>
        <pc:sldMkLst>
          <pc:docMk/>
          <pc:sldMk cId="4038062451" sldId="317"/>
        </pc:sldMkLst>
        <pc:spChg chg="add mod">
          <ac:chgData name="Genevieve Bouquet" userId="9ee00270-1c76-4fb6-80ff-36b31e77115e" providerId="ADAL" clId="{1B276BFA-3EA3-4FD2-835A-352820B79FC6}" dt="2023-11-24T13:40:57.474" v="133" actId="20577"/>
          <ac:spMkLst>
            <pc:docMk/>
            <pc:sldMk cId="4038062451" sldId="317"/>
            <ac:spMk id="2" creationId="{34588181-C972-F178-C2AB-26C60F340D15}"/>
          </ac:spMkLst>
        </pc:spChg>
        <pc:picChg chg="mod">
          <ac:chgData name="Genevieve Bouquet" userId="9ee00270-1c76-4fb6-80ff-36b31e77115e" providerId="ADAL" clId="{1B276BFA-3EA3-4FD2-835A-352820B79FC6}" dt="2023-11-24T13:41:53.276" v="157" actId="962"/>
          <ac:picMkLst>
            <pc:docMk/>
            <pc:sldMk cId="4038062451" sldId="317"/>
            <ac:picMk id="7" creationId="{F653DD34-3ECB-CEB0-EC6B-3912505F4608}"/>
          </ac:picMkLst>
        </pc:picChg>
        <pc:picChg chg="mod">
          <ac:chgData name="Genevieve Bouquet" userId="9ee00270-1c76-4fb6-80ff-36b31e77115e" providerId="ADAL" clId="{1B276BFA-3EA3-4FD2-835A-352820B79FC6}" dt="2023-11-24T13:41:54.580" v="158" actId="962"/>
          <ac:picMkLst>
            <pc:docMk/>
            <pc:sldMk cId="4038062451" sldId="317"/>
            <ac:picMk id="9" creationId="{4779C831-A8A6-3A85-0A7B-F5CDB286463E}"/>
          </ac:picMkLst>
        </pc:picChg>
      </pc:sldChg>
      <pc:sldChg chg="modSp">
        <pc:chgData name="Genevieve Bouquet" userId="9ee00270-1c76-4fb6-80ff-36b31e77115e" providerId="ADAL" clId="{1B276BFA-3EA3-4FD2-835A-352820B79FC6}" dt="2023-11-24T13:41:51.765" v="156" actId="962"/>
        <pc:sldMkLst>
          <pc:docMk/>
          <pc:sldMk cId="3911031487" sldId="318"/>
        </pc:sldMkLst>
        <pc:picChg chg="mod">
          <ac:chgData name="Genevieve Bouquet" userId="9ee00270-1c76-4fb6-80ff-36b31e77115e" providerId="ADAL" clId="{1B276BFA-3EA3-4FD2-835A-352820B79FC6}" dt="2023-11-24T13:41:41.654" v="150" actId="962"/>
          <ac:picMkLst>
            <pc:docMk/>
            <pc:sldMk cId="3911031487" sldId="318"/>
            <ac:picMk id="5" creationId="{5182D0E4-E3F0-F7E5-8AF1-0C647EB6E47D}"/>
          </ac:picMkLst>
        </pc:picChg>
        <pc:picChg chg="mod">
          <ac:chgData name="Genevieve Bouquet" userId="9ee00270-1c76-4fb6-80ff-36b31e77115e" providerId="ADAL" clId="{1B276BFA-3EA3-4FD2-835A-352820B79FC6}" dt="2023-11-24T13:41:43.921" v="151" actId="962"/>
          <ac:picMkLst>
            <pc:docMk/>
            <pc:sldMk cId="3911031487" sldId="318"/>
            <ac:picMk id="7" creationId="{A6FA8217-BE7C-7654-E166-489CDDDC849E}"/>
          </ac:picMkLst>
        </pc:picChg>
        <pc:picChg chg="mod">
          <ac:chgData name="Genevieve Bouquet" userId="9ee00270-1c76-4fb6-80ff-36b31e77115e" providerId="ADAL" clId="{1B276BFA-3EA3-4FD2-835A-352820B79FC6}" dt="2023-11-24T13:41:46.138" v="152" actId="962"/>
          <ac:picMkLst>
            <pc:docMk/>
            <pc:sldMk cId="3911031487" sldId="318"/>
            <ac:picMk id="9" creationId="{F3973A01-12A2-9422-FB6C-2D78DDCF3454}"/>
          </ac:picMkLst>
        </pc:picChg>
        <pc:picChg chg="mod">
          <ac:chgData name="Genevieve Bouquet" userId="9ee00270-1c76-4fb6-80ff-36b31e77115e" providerId="ADAL" clId="{1B276BFA-3EA3-4FD2-835A-352820B79FC6}" dt="2023-11-24T13:41:47.718" v="153" actId="962"/>
          <ac:picMkLst>
            <pc:docMk/>
            <pc:sldMk cId="3911031487" sldId="318"/>
            <ac:picMk id="11" creationId="{E7E9C51A-1A86-89E8-EA91-F03D84F360AA}"/>
          </ac:picMkLst>
        </pc:picChg>
        <pc:picChg chg="mod">
          <ac:chgData name="Genevieve Bouquet" userId="9ee00270-1c76-4fb6-80ff-36b31e77115e" providerId="ADAL" clId="{1B276BFA-3EA3-4FD2-835A-352820B79FC6}" dt="2023-11-24T13:41:49.193" v="154" actId="962"/>
          <ac:picMkLst>
            <pc:docMk/>
            <pc:sldMk cId="3911031487" sldId="318"/>
            <ac:picMk id="13" creationId="{B45F3EB7-7372-5C08-2DAC-F7B78340EEE3}"/>
          </ac:picMkLst>
        </pc:picChg>
        <pc:picChg chg="mod">
          <ac:chgData name="Genevieve Bouquet" userId="9ee00270-1c76-4fb6-80ff-36b31e77115e" providerId="ADAL" clId="{1B276BFA-3EA3-4FD2-835A-352820B79FC6}" dt="2023-11-24T13:41:50.501" v="155" actId="962"/>
          <ac:picMkLst>
            <pc:docMk/>
            <pc:sldMk cId="3911031487" sldId="318"/>
            <ac:picMk id="15" creationId="{52A3355D-8923-B9C6-1E12-AB6BF55644B7}"/>
          </ac:picMkLst>
        </pc:picChg>
        <pc:picChg chg="mod">
          <ac:chgData name="Genevieve Bouquet" userId="9ee00270-1c76-4fb6-80ff-36b31e77115e" providerId="ADAL" clId="{1B276BFA-3EA3-4FD2-835A-352820B79FC6}" dt="2023-11-24T13:41:51.765" v="156" actId="962"/>
          <ac:picMkLst>
            <pc:docMk/>
            <pc:sldMk cId="3911031487" sldId="318"/>
            <ac:picMk id="17" creationId="{7D355B87-D395-8180-6BFD-6ED5CA6FE3B4}"/>
          </ac:picMkLst>
        </pc:picChg>
      </pc:sldChg>
      <pc:sldChg chg="modSp mod">
        <pc:chgData name="Genevieve Bouquet" userId="9ee00270-1c76-4fb6-80ff-36b31e77115e" providerId="ADAL" clId="{1B276BFA-3EA3-4FD2-835A-352820B79FC6}" dt="2023-11-24T13:43:12.792" v="176" actId="962"/>
        <pc:sldMkLst>
          <pc:docMk/>
          <pc:sldMk cId="2548926769" sldId="319"/>
        </pc:sldMkLst>
        <pc:spChg chg="mod">
          <ac:chgData name="Genevieve Bouquet" userId="9ee00270-1c76-4fb6-80ff-36b31e77115e" providerId="ADAL" clId="{1B276BFA-3EA3-4FD2-835A-352820B79FC6}" dt="2023-11-24T13:42:17.046" v="163" actId="13244"/>
          <ac:spMkLst>
            <pc:docMk/>
            <pc:sldMk cId="2548926769" sldId="319"/>
            <ac:spMk id="6" creationId="{642CD885-4AC3-233A-E3DC-E1278FB5505B}"/>
          </ac:spMkLst>
        </pc:spChg>
        <pc:picChg chg="mod">
          <ac:chgData name="Genevieve Bouquet" userId="9ee00270-1c76-4fb6-80ff-36b31e77115e" providerId="ADAL" clId="{1B276BFA-3EA3-4FD2-835A-352820B79FC6}" dt="2023-11-24T13:43:12.792" v="176" actId="962"/>
          <ac:picMkLst>
            <pc:docMk/>
            <pc:sldMk cId="2548926769" sldId="319"/>
            <ac:picMk id="5" creationId="{16777B7B-15F3-3F1A-3E35-6EC40F5E36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04775" y="750888"/>
            <a:ext cx="6678613" cy="3757612"/>
          </a:xfrm>
          <a:prstGeom prst="rect">
            <a:avLst/>
          </a:prstGeom>
        </p:spPr>
        <p:txBody>
          <a:bodyPr lIns="96616" tIns="48308" rIns="96616" bIns="48308"/>
          <a:lstStyle/>
          <a:p>
            <a:endParaRPr/>
          </a:p>
        </p:txBody>
      </p:sp>
      <p:sp>
        <p:nvSpPr>
          <p:cNvPr id="109" name="Shape 109"/>
          <p:cNvSpPr>
            <a:spLocks noGrp="1"/>
          </p:cNvSpPr>
          <p:nvPr>
            <p:ph type="body" sz="quarter" idx="1"/>
          </p:nvPr>
        </p:nvSpPr>
        <p:spPr>
          <a:xfrm>
            <a:off x="918422" y="4759643"/>
            <a:ext cx="5051320" cy="4509135"/>
          </a:xfrm>
          <a:prstGeom prst="rect">
            <a:avLst/>
          </a:prstGeom>
        </p:spPr>
        <p:txBody>
          <a:bodyPr lIns="96616" tIns="48308" rIns="96616" bIns="4830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852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assessment is our own copyrighted </a:t>
            </a:r>
            <a:r>
              <a:rPr lang="en-GB" dirty="0" err="1"/>
              <a:t>Resillience</a:t>
            </a:r>
            <a:r>
              <a:rPr lang="en-GB" dirty="0"/>
              <a:t> Compass.</a:t>
            </a:r>
          </a:p>
          <a:p>
            <a:r>
              <a:rPr lang="en-GB" dirty="0"/>
              <a:t>It covers 4 areas MY lifestyle, MY relationships, Myself and My future. We can map the results on them on this paper version of the compass, to help our visual learners to understand. However, we normally use a smart survey to get the results. </a:t>
            </a:r>
          </a:p>
        </p:txBody>
      </p:sp>
    </p:spTree>
    <p:extLst>
      <p:ext uri="{BB962C8B-B14F-4D97-AF65-F5344CB8AC3E}">
        <p14:creationId xmlns:p14="http://schemas.microsoft.com/office/powerpoint/2010/main" val="295273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a:p>
            <a:r>
              <a:rPr lang="en-GB" dirty="0"/>
              <a:t>This and all our evaluations/surveys are set up on Smart survey. </a:t>
            </a:r>
          </a:p>
          <a:p>
            <a:r>
              <a:rPr lang="en-GB" dirty="0"/>
              <a:t>We can record individual surveys by down loading them and storing the results on our database to compare their journey. Our service manager also uses these to give evidence of KPIs to our commissioner.</a:t>
            </a:r>
          </a:p>
          <a:p>
            <a:r>
              <a:rPr lang="en-GB" dirty="0"/>
              <a:t>As a company we are in process of moving over our surveys to </a:t>
            </a:r>
            <a:r>
              <a:rPr lang="en-GB" dirty="0" err="1"/>
              <a:t>MSForms</a:t>
            </a:r>
            <a:r>
              <a:rPr lang="en-GB" dirty="0"/>
              <a:t>. You will see an example of this in the chat, when we ask you for feedback on this session.</a:t>
            </a:r>
          </a:p>
          <a:p>
            <a:r>
              <a:rPr lang="en-GB" dirty="0"/>
              <a:t>Beware if anyone is using Survey Monkey. It is not GDPR compliant, and you may wish to think about changing.</a:t>
            </a:r>
          </a:p>
          <a:p>
            <a:endParaRPr lang="en-GB" dirty="0"/>
          </a:p>
          <a:p>
            <a:r>
              <a:rPr lang="en-GB" dirty="0"/>
              <a:t>When carrying out the assessment, I also hand them a laminated card with a scaling of 1 to 5 and answers from It never happens-1, nearly never happens- 2, sometimes happens – 3. Nearly always happens -4 and Always happens -5.  They can answer on either scale. This again helps different yp with different learning styles to engage in the assessment. Let’s look at the questions a bit closer.</a:t>
            </a:r>
          </a:p>
        </p:txBody>
      </p:sp>
    </p:spTree>
    <p:extLst>
      <p:ext uri="{BB962C8B-B14F-4D97-AF65-F5344CB8AC3E}">
        <p14:creationId xmlns:p14="http://schemas.microsoft.com/office/powerpoint/2010/main" val="87035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As usual we all have our preferred way of working some workers will complete the survey and then ask follow up questions around the lower scoring replies to see where we can support them. I prefer to do this as we go along.  You say potato, I say banana.</a:t>
            </a:r>
          </a:p>
          <a:p>
            <a:endParaRPr lang="en-GB" dirty="0"/>
          </a:p>
          <a:p>
            <a:r>
              <a:rPr lang="en-GB" dirty="0"/>
              <a:t>Once we have completed it online, it gives a score out of 100.  we also talk about what that means and how we will do this exercise again in about 8 weeks/visits time- to see how things have changed. Hopefully there will be an increase in it, but bare in mind it is like an MOT, The score can be affected by something that has happed that day and they might feel less positive. Also we have to be wary sometimes on the first session they want to please us, or not have a low score- so sometimes we do it again a few weeks later to get a truer result.</a:t>
            </a:r>
          </a:p>
        </p:txBody>
      </p:sp>
    </p:spTree>
    <p:extLst>
      <p:ext uri="{BB962C8B-B14F-4D97-AF65-F5344CB8AC3E}">
        <p14:creationId xmlns:p14="http://schemas.microsoft.com/office/powerpoint/2010/main" val="313035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Any way From the results of the Compass, we identify areas that we can work on with the yp. for example: </a:t>
            </a:r>
          </a:p>
          <a:p>
            <a:r>
              <a:rPr lang="en-GB" dirty="0"/>
              <a:t>They may have scored low on “ I take responsibility for my actions”- Then in conversation we might talk about possibly losing his “Time out card” because school say he is using it too much. So we set an action plan about how he can record his usage and see if he is justified to use it, or if it was an occasion that he did not really need to. This way he can start taking more responsibility for his actions and hopefully next time he does the compass, he will score higher.</a:t>
            </a:r>
          </a:p>
        </p:txBody>
      </p:sp>
    </p:spTree>
    <p:extLst>
      <p:ext uri="{BB962C8B-B14F-4D97-AF65-F5344CB8AC3E}">
        <p14:creationId xmlns:p14="http://schemas.microsoft.com/office/powerpoint/2010/main" val="138361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In real life things can get in the way, so we might have to extend the action plan to a new review date. Or even start completely again. Life changes and we must be flexible in our approach. I have regularly completely started again, as their life has suddenly got new priorities.</a:t>
            </a:r>
          </a:p>
        </p:txBody>
      </p:sp>
    </p:spTree>
    <p:extLst>
      <p:ext uri="{BB962C8B-B14F-4D97-AF65-F5344CB8AC3E}">
        <p14:creationId xmlns:p14="http://schemas.microsoft.com/office/powerpoint/2010/main" val="152629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these surveys are be filled in by the yp. However, we have options for parents, teachers, activity providers to fill in slightly adapted questions, to report back on results they have seen. Again great evidence for commissioners etc.</a:t>
            </a:r>
          </a:p>
          <a:p>
            <a:endParaRPr lang="en-GB" dirty="0"/>
          </a:p>
          <a:p>
            <a:pPr marL="0" marR="0" lvl="0" indent="0" algn="l" defTabSz="914400" eaLnBrk="1" fontAlgn="auto" latinLnBrk="0" hangingPunct="1">
              <a:lnSpc>
                <a:spcPct val="100000"/>
              </a:lnSpc>
              <a:spcBef>
                <a:spcPts val="0"/>
              </a:spcBef>
              <a:spcAft>
                <a:spcPts val="0"/>
              </a:spcAft>
              <a:buClrTx/>
              <a:buSzTx/>
              <a:buFontTx/>
              <a:buNone/>
              <a:tabLst/>
              <a:defRPr/>
            </a:pPr>
            <a:r>
              <a:rPr lang="en-GB" dirty="0"/>
              <a:t>I am not going to bore you by showing you every example, but they are pretty easy to set up and adapt so that the questions are relevant and read right to the person filling it in. For example to the yp, it would be phrased “did you enjoy the activity?” If a parent was filling in the same question it might read “ Do you feel they enjoyed the activity” The provider might be asked “Did the yp appear to enjoy the activity” etc. </a:t>
            </a:r>
          </a:p>
        </p:txBody>
      </p:sp>
    </p:spTree>
    <p:extLst>
      <p:ext uri="{BB962C8B-B14F-4D97-AF65-F5344CB8AC3E}">
        <p14:creationId xmlns:p14="http://schemas.microsoft.com/office/powerpoint/2010/main" val="349357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1021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came out today, and reflects the new service</a:t>
            </a:r>
          </a:p>
        </p:txBody>
      </p:sp>
    </p:spTree>
    <p:extLst>
      <p:ext uri="{BB962C8B-B14F-4D97-AF65-F5344CB8AC3E}">
        <p14:creationId xmlns:p14="http://schemas.microsoft.com/office/powerpoint/2010/main" val="62766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a:p>
            <a:r>
              <a:rPr lang="en-GB" dirty="0"/>
              <a:t>So how can you utilise your own client's expertise in the delivery and design of your own service?</a:t>
            </a:r>
          </a:p>
          <a:p>
            <a:endParaRPr lang="en-GB" dirty="0"/>
          </a:p>
          <a:p>
            <a:r>
              <a:rPr lang="en-GB" dirty="0"/>
              <a:t>We are going to break into rooms, so you can discuss ways that you can get your clients buy in, by using their expertise in the delivery of your service? Or share what you already do, as we are also experts in our own areas and can share good practice</a:t>
            </a:r>
          </a:p>
          <a:p>
            <a:endParaRPr lang="en-GB" dirty="0"/>
          </a:p>
          <a:p>
            <a:r>
              <a:rPr lang="en-GB" dirty="0"/>
              <a:t>When we return, could someone from each group feedback an example of good practice or ideas you might use? You have 10 minutes.</a:t>
            </a:r>
          </a:p>
        </p:txBody>
      </p:sp>
    </p:spTree>
    <p:extLst>
      <p:ext uri="{BB962C8B-B14F-4D97-AF65-F5344CB8AC3E}">
        <p14:creationId xmlns:p14="http://schemas.microsoft.com/office/powerpoint/2010/main" val="257090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pPr algn="l" defTabSz="966155" rtl="0">
              <a:defRPr/>
            </a:pPr>
            <a:r>
              <a:rPr lang="en-GB" sz="1300" b="1" dirty="0">
                <a:solidFill>
                  <a:srgbClr val="002060"/>
                </a:solidFill>
              </a:rPr>
              <a:t>Presenters, please copy this link into the chat to request feedback:</a:t>
            </a:r>
          </a:p>
          <a:p>
            <a:pPr algn="l" defTabSz="966155" rtl="0">
              <a:defRPr/>
            </a:pPr>
            <a:r>
              <a:rPr lang="en-GB" sz="1300" dirty="0">
                <a:solidFill>
                  <a:srgbClr val="002060"/>
                </a:solidFill>
              </a:rPr>
              <a:t>https://forms.office.com/e/nFDzqZWk4i</a:t>
            </a:r>
          </a:p>
          <a:p>
            <a:endParaRPr lang="en-GB" dirty="0"/>
          </a:p>
        </p:txBody>
      </p:sp>
    </p:spTree>
    <p:extLst>
      <p:ext uri="{BB962C8B-B14F-4D97-AF65-F5344CB8AC3E}">
        <p14:creationId xmlns:p14="http://schemas.microsoft.com/office/powerpoint/2010/main" val="354729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I thought it might be nice to have a drinking game to liven things up. Obviously I am promoting drinking sensibly, so I suggest water, but if you have tea coffee or something stronger to hand…… What can I say? Cheers!</a:t>
            </a:r>
          </a:p>
          <a:p>
            <a:endParaRPr lang="en-GB" dirty="0"/>
          </a:p>
          <a:p>
            <a:r>
              <a:rPr lang="en-GB" dirty="0"/>
              <a:t>Any way. I will be alternating from reading from notes and freestyling. So when you think go off script that is when you can raise a glass and take a sip-  when you can tell I am reading prepared notes - you are not allowed to drink. Good luck. </a:t>
            </a:r>
          </a:p>
        </p:txBody>
      </p:sp>
    </p:spTree>
    <p:extLst>
      <p:ext uri="{BB962C8B-B14F-4D97-AF65-F5344CB8AC3E}">
        <p14:creationId xmlns:p14="http://schemas.microsoft.com/office/powerpoint/2010/main" val="50785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6013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I work for Shaw Trust, who are the 17</a:t>
            </a:r>
            <a:r>
              <a:rPr lang="en-GB" baseline="30000" dirty="0"/>
              <a:t>th</a:t>
            </a:r>
            <a:r>
              <a:rPr lang="en-GB" dirty="0"/>
              <a:t> biggest charity in the UK.</a:t>
            </a:r>
          </a:p>
          <a:p>
            <a:r>
              <a:rPr lang="en-GB" dirty="0"/>
              <a:t>S/T is more known to work with adults and a lot of this is around supporting people with barriers to employment Working Health Programme, CFO3 (supporting ex offenders to get back into society) and many others..</a:t>
            </a:r>
          </a:p>
          <a:p>
            <a:r>
              <a:rPr lang="en-GB" dirty="0"/>
              <a:t>We also have some other areas like Ixion who work with Apprenticeships and Traineeships, Homes to Inspire, who run Childrens homes all over the UK. </a:t>
            </a:r>
          </a:p>
          <a:p>
            <a:r>
              <a:rPr lang="en-GB" dirty="0"/>
              <a:t>They are part of our Children and Young persons department – within this is Prospects. Prospects works in London, </a:t>
            </a:r>
            <a:r>
              <a:rPr lang="en-GB" dirty="0" err="1"/>
              <a:t>Birmigham</a:t>
            </a:r>
            <a:r>
              <a:rPr lang="en-GB" dirty="0"/>
              <a:t> and Gloucester and here in Norfolk.</a:t>
            </a:r>
          </a:p>
          <a:p>
            <a:r>
              <a:rPr lang="en-GB" dirty="0"/>
              <a:t>We work with over 80,000 yp across the country. Don’t ask me for their names, I can not remember them all!</a:t>
            </a:r>
          </a:p>
          <a:p>
            <a:r>
              <a:rPr lang="en-GB" dirty="0"/>
              <a:t>Here in Norfolk we have been delivering the Norfolk Connect programme for the last 5 years and we were pleased to win the new commission which started in October. This is called |YESS</a:t>
            </a:r>
          </a:p>
        </p:txBody>
      </p:sp>
      <p:sp>
        <p:nvSpPr>
          <p:cNvPr id="4" name="Slide Number Placeholder 3"/>
          <p:cNvSpPr>
            <a:spLocks noGrp="1"/>
          </p:cNvSpPr>
          <p:nvPr>
            <p:ph type="sldNum" sz="quarter" idx="5"/>
          </p:nvPr>
        </p:nvSpPr>
        <p:spPr/>
        <p:txBody>
          <a:bodyPr lIns="96616" tIns="48308" rIns="96616" bIns="48308"/>
          <a:lstStyle/>
          <a:p>
            <a:fld id="{F816DA2D-8B7B-4E3F-A673-8160720B953E}" type="slidenum">
              <a:rPr lang="en-GB" smtClean="0"/>
              <a:t>4</a:t>
            </a:fld>
            <a:endParaRPr lang="en-GB"/>
          </a:p>
        </p:txBody>
      </p:sp>
    </p:spTree>
    <p:extLst>
      <p:ext uri="{BB962C8B-B14F-4D97-AF65-F5344CB8AC3E}">
        <p14:creationId xmlns:p14="http://schemas.microsoft.com/office/powerpoint/2010/main" val="2449335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We employ a full time Youth Participation ambassador to look at all of our </a:t>
            </a:r>
            <a:r>
              <a:rPr lang="en-GB" dirty="0" err="1"/>
              <a:t>childrens</a:t>
            </a:r>
            <a:r>
              <a:rPr lang="en-GB" dirty="0"/>
              <a:t> services and how we consult with YP.</a:t>
            </a:r>
          </a:p>
          <a:p>
            <a:r>
              <a:rPr lang="en-GB" dirty="0"/>
              <a:t>Our first Ambassador came up with the pledge and a report for each area of the service with recommendations that they agreed to up hold.</a:t>
            </a:r>
          </a:p>
          <a:p>
            <a:r>
              <a:rPr lang="en-GB" dirty="0"/>
              <a:t>This is a 1 year role recruited from yp who have or are receiving support from Prospects. They are paid in line with the national living wage., as it is important to treat them as equals.</a:t>
            </a:r>
          </a:p>
          <a:p>
            <a:r>
              <a:rPr lang="en-GB" dirty="0"/>
              <a:t>The latest Youth ambassador is setting up web pages working with a group of yp from a steering group- to show how we are consulting YP in our services.</a:t>
            </a:r>
          </a:p>
          <a:p>
            <a:r>
              <a:rPr lang="en-GB" dirty="0"/>
              <a:t>She is also physically visiting each area around the country where we work, to make sure they are living up to the recommendations set by her predecessor. </a:t>
            </a:r>
          </a:p>
          <a:p>
            <a:r>
              <a:rPr lang="en-GB" dirty="0"/>
              <a:t>Lets look at the </a:t>
            </a:r>
            <a:r>
              <a:rPr lang="en-GB" dirty="0" err="1"/>
              <a:t>pladge</a:t>
            </a:r>
            <a:r>
              <a:rPr lang="en-GB" dirty="0"/>
              <a:t> which is a keystone to our work.</a:t>
            </a:r>
          </a:p>
          <a:p>
            <a:endParaRPr lang="en-GB" dirty="0"/>
          </a:p>
        </p:txBody>
      </p:sp>
    </p:spTree>
    <p:extLst>
      <p:ext uri="{BB962C8B-B14F-4D97-AF65-F5344CB8AC3E}">
        <p14:creationId xmlns:p14="http://schemas.microsoft.com/office/powerpoint/2010/main" val="350204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sz="1300" dirty="0"/>
              <a:t>We are currently launching the new service that </a:t>
            </a:r>
            <a:r>
              <a:rPr lang="en-GB" sz="1300"/>
              <a:t>has replaced </a:t>
            </a:r>
            <a:r>
              <a:rPr lang="en-GB" sz="1300" dirty="0"/>
              <a:t>Norfolk Connect. </a:t>
            </a:r>
          </a:p>
          <a:p>
            <a:pPr marL="362308" indent="-362308">
              <a:buFontTx/>
              <a:buChar char="-"/>
            </a:pPr>
            <a:r>
              <a:rPr lang="en-GB" sz="1300" dirty="0"/>
              <a:t>YESS operates county-wide predominately in schools with additional support in the community where required. Supporting young people aged 10-18 by providing early intervention, reducing the requirement of more intensive support needs in the future. </a:t>
            </a:r>
          </a:p>
          <a:p>
            <a:pPr marL="362308" indent="-362308" algn="l" defTabSz="966155" rtl="0">
              <a:buFontTx/>
              <a:buChar char="-"/>
              <a:defRPr/>
            </a:pPr>
            <a:r>
              <a:rPr lang="en-GB" sz="1300" dirty="0"/>
              <a:t>Delivery is in 2 programmes! </a:t>
            </a:r>
          </a:p>
          <a:p>
            <a:pPr marL="362308" indent="-362308" algn="l" defTabSz="966155" rtl="0">
              <a:buFontTx/>
              <a:buChar char="-"/>
              <a:defRPr/>
            </a:pPr>
            <a:r>
              <a:rPr lang="en-GB" sz="1300" dirty="0"/>
              <a:t>Programme 1 is our lighter-touch transition support programme for 10-13 year olds. This programme will predominantly be delivered to year 6 students supporting their transition into year 7 at high school. It will be a group work programme that responds to concerns year 6s have as well as providing them with peer-mentoring skills to support other young people as they move through their secondary-school career. </a:t>
            </a:r>
          </a:p>
          <a:p>
            <a:pPr marL="362308" indent="-362308" algn="l" defTabSz="966155" rtl="0">
              <a:buFontTx/>
              <a:buChar char="-"/>
              <a:defRPr/>
            </a:pPr>
            <a:r>
              <a:rPr lang="en-GB" sz="1300" dirty="0"/>
              <a:t>Programme 2 is closer aligned to the previous Norfolk Connect service. We will work with 14–18-year-olds, to understand what they are struggling with and co-produce actions and support plans to help them overcome barriers and worries before they present as a significant risk for that young person. </a:t>
            </a:r>
          </a:p>
          <a:p>
            <a:pPr marL="362308" indent="-362308">
              <a:buFontTx/>
              <a:buChar char="-"/>
            </a:pPr>
            <a:endParaRPr lang="en-GB" sz="1300" dirty="0"/>
          </a:p>
          <a:p>
            <a:pPr algn="l" defTabSz="966155" rtl="0">
              <a:defRPr/>
            </a:pPr>
            <a:r>
              <a:rPr lang="en-GB" sz="1300" dirty="0">
                <a:solidFill>
                  <a:schemeClr val="bg1"/>
                </a:solidFill>
              </a:rPr>
              <a:t>Just to be clear about how we work. We will recognise young people as experts on their own lives, and coproduce programmes of support with young people as equal partners.</a:t>
            </a:r>
          </a:p>
          <a:p>
            <a:endParaRPr lang="en-GB" sz="1300" dirty="0"/>
          </a:p>
          <a:p>
            <a:endParaRPr lang="en-GB" dirty="0"/>
          </a:p>
          <a:p>
            <a:pPr algn="l" defTabSz="966155" rtl="0">
              <a:defRPr/>
            </a:pPr>
            <a:endParaRPr lang="en-GB" sz="1300" dirty="0">
              <a:solidFill>
                <a:schemeClr val="bg1"/>
              </a:solidFill>
            </a:endParaRPr>
          </a:p>
          <a:p>
            <a:endParaRPr lang="en-GB" dirty="0"/>
          </a:p>
        </p:txBody>
      </p:sp>
      <p:sp>
        <p:nvSpPr>
          <p:cNvPr id="4" name="Slide Number Placeholder 3"/>
          <p:cNvSpPr>
            <a:spLocks noGrp="1"/>
          </p:cNvSpPr>
          <p:nvPr>
            <p:ph type="sldNum" sz="quarter" idx="5"/>
          </p:nvPr>
        </p:nvSpPr>
        <p:spPr/>
        <p:txBody>
          <a:bodyPr lIns="96616" tIns="48308" rIns="96616" bIns="48308"/>
          <a:lstStyle/>
          <a:p>
            <a:fld id="{F816DA2D-8B7B-4E3F-A673-8160720B953E}" type="slidenum">
              <a:rPr lang="en-GB" smtClean="0"/>
              <a:t>6</a:t>
            </a:fld>
            <a:endParaRPr lang="en-GB"/>
          </a:p>
        </p:txBody>
      </p:sp>
    </p:spTree>
    <p:extLst>
      <p:ext uri="{BB962C8B-B14F-4D97-AF65-F5344CB8AC3E}">
        <p14:creationId xmlns:p14="http://schemas.microsoft.com/office/powerpoint/2010/main" val="413364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Referral </a:t>
            </a:r>
          </a:p>
          <a:p>
            <a:endParaRPr lang="en-GB" dirty="0"/>
          </a:p>
          <a:p>
            <a:r>
              <a:rPr lang="en-GB" dirty="0"/>
              <a:t>Lets take a deeper dive into how we deliver the Yess programme. You will see we are continually getting feedback from our yp, parents and schools.</a:t>
            </a:r>
          </a:p>
        </p:txBody>
      </p:sp>
      <p:sp>
        <p:nvSpPr>
          <p:cNvPr id="4" name="Slide Number Placeholder 3"/>
          <p:cNvSpPr>
            <a:spLocks noGrp="1"/>
          </p:cNvSpPr>
          <p:nvPr>
            <p:ph type="sldNum" sz="quarter" idx="5"/>
          </p:nvPr>
        </p:nvSpPr>
        <p:spPr/>
        <p:txBody>
          <a:bodyPr lIns="96616" tIns="48308" rIns="96616" bIns="48308"/>
          <a:lstStyle/>
          <a:p>
            <a:fld id="{F816DA2D-8B7B-4E3F-A673-8160720B953E}" type="slidenum">
              <a:rPr lang="en-GB" smtClean="0"/>
              <a:t>7</a:t>
            </a:fld>
            <a:endParaRPr lang="en-GB"/>
          </a:p>
        </p:txBody>
      </p:sp>
    </p:spTree>
    <p:extLst>
      <p:ext uri="{BB962C8B-B14F-4D97-AF65-F5344CB8AC3E}">
        <p14:creationId xmlns:p14="http://schemas.microsoft.com/office/powerpoint/2010/main" val="138540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Locally every year we carry out a consultation with the yp we work with, to find out what concerns them the most.</a:t>
            </a:r>
          </a:p>
          <a:p>
            <a:r>
              <a:rPr lang="en-GB" dirty="0"/>
              <a:t>From this we check with our colleagues to make sure we have relevant training to support them.</a:t>
            </a:r>
          </a:p>
          <a:p>
            <a:endParaRPr lang="en-GB" dirty="0"/>
          </a:p>
          <a:p>
            <a:r>
              <a:rPr lang="en-GB" dirty="0"/>
              <a:t>1- From this survey we will be having standing agenda point on our team meetings to include, how we support yp in organising their time to fit in homework and studies. Good and bad practice</a:t>
            </a:r>
          </a:p>
          <a:p>
            <a:endParaRPr lang="en-GB" dirty="0"/>
          </a:p>
          <a:p>
            <a:r>
              <a:rPr lang="en-GB" dirty="0"/>
              <a:t>2- We feel we always ask them how things are going in school and give them time to talk about incidents that might be on their minds.</a:t>
            </a:r>
          </a:p>
          <a:p>
            <a:r>
              <a:rPr lang="en-GB" dirty="0"/>
              <a:t>3- Mental health and well being was already on our agenda- as it also came up high on last years survey. This has lead to sharing of training that some of us took up, to sharpen our own awareness and skills. We have also imposed some mandatory courses </a:t>
            </a:r>
            <a:r>
              <a:rPr lang="en-GB" dirty="0" err="1"/>
              <a:t>ie</a:t>
            </a:r>
            <a:r>
              <a:rPr lang="en-GB" dirty="0"/>
              <a:t> Trauma informed practice and Youth Mental Health first aid  </a:t>
            </a:r>
          </a:p>
          <a:p>
            <a:endParaRPr lang="en-GB" dirty="0"/>
          </a:p>
          <a:p>
            <a:r>
              <a:rPr lang="en-GB" dirty="0"/>
              <a:t>In the previous year this survey identified a need for training around supporting yp who have lost a relative and how to support yp with suicidal ideations</a:t>
            </a:r>
          </a:p>
          <a:p>
            <a:endParaRPr lang="en-GB" dirty="0"/>
          </a:p>
          <a:p>
            <a:endParaRPr lang="en-GB" dirty="0"/>
          </a:p>
        </p:txBody>
      </p:sp>
    </p:spTree>
    <p:extLst>
      <p:ext uri="{BB962C8B-B14F-4D97-AF65-F5344CB8AC3E}">
        <p14:creationId xmlns:p14="http://schemas.microsoft.com/office/powerpoint/2010/main" val="173061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try to meet the yp at their home first with a parent, so we can give them an idea of the programme. We may also do this with the referrer, as a warm handover.</a:t>
            </a:r>
          </a:p>
          <a:p>
            <a:r>
              <a:rPr lang="en-GB" dirty="0"/>
              <a:t>We also try and get parents/carers buy in as well. </a:t>
            </a:r>
          </a:p>
          <a:p>
            <a:r>
              <a:rPr lang="en-GB" dirty="0"/>
              <a:t>Plus it is also an opportunity to get an idea of their homelife and living circumstances. It is really useful to talk about confidentiality with the adults present, so they understand what we will report back and what we won’t. How often have parents tried to ask us about what the yp said about them? This way if they do ask, we can refer them back to this conversation. </a:t>
            </a:r>
          </a:p>
          <a:p>
            <a:r>
              <a:rPr lang="en-GB" dirty="0"/>
              <a:t>The buy in of support from family can be really important, they can very often use our meeting of an encouragement to getting them in school. Also having set the parameters and having some sort of rapport, you already have broken the ice, in case of a serious disclosure or just a simple bit of work in repairing relationships between yp and family. We all know yp don’t feel listened to and sometimes we can either be their voice or even better support them to have a voice.</a:t>
            </a:r>
          </a:p>
        </p:txBody>
      </p:sp>
    </p:spTree>
    <p:extLst>
      <p:ext uri="{BB962C8B-B14F-4D97-AF65-F5344CB8AC3E}">
        <p14:creationId xmlns:p14="http://schemas.microsoft.com/office/powerpoint/2010/main" val="310460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GB" dirty="0"/>
              <a:t>So locally our service sets up a contract with YP, when we first start working with them., usually in the school we start with covering this: CONTRACTR sounds quite </a:t>
            </a:r>
            <a:r>
              <a:rPr lang="en-GB" dirty="0" err="1"/>
              <a:t>foirmal</a:t>
            </a:r>
            <a:r>
              <a:rPr lang="en-GB" dirty="0"/>
              <a:t>, but it is just a framework to make sure we cover everything. I personally make it more informal and treat it as a fluid conversation. Lets TALK THRU CONTRACT</a:t>
            </a:r>
          </a:p>
        </p:txBody>
      </p:sp>
    </p:spTree>
    <p:extLst>
      <p:ext uri="{BB962C8B-B14F-4D97-AF65-F5344CB8AC3E}">
        <p14:creationId xmlns:p14="http://schemas.microsoft.com/office/powerpoint/2010/main" val="33977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rPr lang="en-US"/>
              <a:t>Click to edit Master title style</a:t>
            </a:r>
            <a:endParaRP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64"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5" name="Text Placeholder 3"/>
          <p:cNvSpPr>
            <a:spLocks noGrp="1"/>
          </p:cNvSpPr>
          <p:nvPr>
            <p:ph type="body" sz="quarter" idx="13"/>
          </p:nvPr>
        </p:nvSpPr>
        <p:spPr>
          <a:xfrm>
            <a:off x="839787" y="2057400"/>
            <a:ext cx="3932238" cy="3811588"/>
          </a:xfrm>
          <a:prstGeom prst="rect">
            <a:avLst/>
          </a:prstGeom>
        </p:spPr>
        <p:txBody>
          <a:bodyPr/>
          <a:lstStyle/>
          <a:p>
            <a:pPr lvl="0"/>
            <a:r>
              <a:rPr lang="en-US"/>
              <a:t>Click to edit Master text styles</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rPr lang="en-US"/>
              <a:t>Click to edit Master title style</a:t>
            </a:r>
            <a:endParaRPr/>
          </a:p>
        </p:txBody>
      </p:sp>
      <p:sp>
        <p:nvSpPr>
          <p:cNvPr id="74" name="Picture Placeholder 2"/>
          <p:cNvSpPr>
            <a:spLocks noGrp="1"/>
          </p:cNvSpPr>
          <p:nvPr>
            <p:ph type="pic" sz="half" idx="13"/>
          </p:nvPr>
        </p:nvSpPr>
        <p:spPr>
          <a:xfrm>
            <a:off x="5183187" y="987425"/>
            <a:ext cx="6172203" cy="4873625"/>
          </a:xfrm>
          <a:prstGeom prst="rect">
            <a:avLst/>
          </a:prstGeom>
        </p:spPr>
        <p:txBody>
          <a:bodyPr lIns="91439" tIns="45719" rIns="91439" bIns="45719">
            <a:noAutofit/>
          </a:bodyPr>
          <a:lstStyle/>
          <a:p>
            <a:r>
              <a:rPr lang="en-US"/>
              <a:t>Click icon to add picture</a:t>
            </a:r>
            <a:endParaRPr/>
          </a:p>
        </p:txBody>
      </p:sp>
      <p:sp>
        <p:nvSpPr>
          <p:cNvPr id="75"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rPr lang="en-US"/>
              <a:t>Click to edit Master title style</a:t>
            </a:r>
            <a:endParaRPr/>
          </a:p>
        </p:txBody>
      </p:sp>
      <p:sp>
        <p:nvSpPr>
          <p:cNvPr id="84"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8724900" y="365125"/>
            <a:ext cx="2628900" cy="5811838"/>
          </a:xfrm>
          <a:prstGeom prst="rect">
            <a:avLst/>
          </a:prstGeom>
        </p:spPr>
        <p:txBody>
          <a:bodyPr/>
          <a:lstStyle/>
          <a:p>
            <a:r>
              <a:rPr lang="en-US"/>
              <a:t>Click to edit Master title style</a:t>
            </a:r>
            <a:endParaRPr/>
          </a:p>
        </p:txBody>
      </p:sp>
      <p:sp>
        <p:nvSpPr>
          <p:cNvPr id="93" name="Body Level One…"/>
          <p:cNvSpPr txBox="1">
            <a:spLocks noGrp="1"/>
          </p:cNvSpPr>
          <p:nvPr>
            <p:ph type="body" idx="1"/>
          </p:nvPr>
        </p:nvSpPr>
        <p:spPr>
          <a:xfrm>
            <a:off x="838200" y="365125"/>
            <a:ext cx="7734300" cy="5811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DD840-5495-EF7A-7C54-598FD42DF8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D6B847-AED7-255E-071E-70E4D35227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CF4659-B611-FB9E-1424-9CB437829657}"/>
              </a:ext>
            </a:extLst>
          </p:cNvPr>
          <p:cNvSpPr>
            <a:spLocks noGrp="1"/>
          </p:cNvSpPr>
          <p:nvPr>
            <p:ph type="dt" sz="half" idx="10"/>
          </p:nvPr>
        </p:nvSpPr>
        <p:spPr/>
        <p:txBody>
          <a:bodyPr/>
          <a:lstStyle/>
          <a:p>
            <a:fld id="{9A772791-368B-4114-898F-3DBA69D69D7E}" type="datetimeFigureOut">
              <a:rPr lang="en-GB" smtClean="0"/>
              <a:t>24/11/2023</a:t>
            </a:fld>
            <a:endParaRPr lang="en-GB"/>
          </a:p>
        </p:txBody>
      </p:sp>
      <p:sp>
        <p:nvSpPr>
          <p:cNvPr id="5" name="Footer Placeholder 4">
            <a:extLst>
              <a:ext uri="{FF2B5EF4-FFF2-40B4-BE49-F238E27FC236}">
                <a16:creationId xmlns:a16="http://schemas.microsoft.com/office/drawing/2014/main" id="{DC2E6D41-BB0B-D821-F2D6-B207A40929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4135F3-43DA-FD51-EE92-FAC6C55C45EA}"/>
              </a:ext>
            </a:extLst>
          </p:cNvPr>
          <p:cNvSpPr>
            <a:spLocks noGrp="1"/>
          </p:cNvSpPr>
          <p:nvPr>
            <p:ph type="sldNum" sz="quarter" idx="12"/>
          </p:nvPr>
        </p:nvSpPr>
        <p:spPr/>
        <p:txBody>
          <a:bodyPr/>
          <a:lstStyle/>
          <a:p>
            <a:fld id="{D3B103C9-56C9-4500-AE46-AAEDD8E72523}" type="slidenum">
              <a:rPr lang="en-GB" smtClean="0"/>
              <a:t>‹#›</a:t>
            </a:fld>
            <a:endParaRPr lang="en-GB"/>
          </a:p>
        </p:txBody>
      </p:sp>
    </p:spTree>
    <p:extLst>
      <p:ext uri="{BB962C8B-B14F-4D97-AF65-F5344CB8AC3E}">
        <p14:creationId xmlns:p14="http://schemas.microsoft.com/office/powerpoint/2010/main" val="134899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594-1D94-456C-9778-C66A00AE752F}"/>
              </a:ext>
            </a:extLst>
          </p:cNvPr>
          <p:cNvSpPr>
            <a:spLocks noGrp="1"/>
          </p:cNvSpPr>
          <p:nvPr>
            <p:ph type="title" hasCustomPrompt="1"/>
          </p:nvPr>
        </p:nvSpPr>
        <p:spPr>
          <a:xfrm>
            <a:off x="1877041" y="1071258"/>
            <a:ext cx="7016587" cy="1578721"/>
          </a:xfrm>
        </p:spPr>
        <p:txBody>
          <a:bodyPr>
            <a:normAutofit/>
          </a:bodyPr>
          <a:lstStyle>
            <a:lvl1pPr>
              <a:defRPr sz="3800">
                <a:solidFill>
                  <a:srgbClr val="E2405E"/>
                </a:solidFill>
              </a:defRPr>
            </a:lvl1pPr>
          </a:lstStyle>
          <a:p>
            <a:r>
              <a:rPr lang="en-US"/>
              <a:t>Click to add title. </a:t>
            </a:r>
            <a:endParaRPr lang="en-GB"/>
          </a:p>
        </p:txBody>
      </p:sp>
      <p:sp>
        <p:nvSpPr>
          <p:cNvPr id="11" name="Text Placeholder 10">
            <a:extLst>
              <a:ext uri="{FF2B5EF4-FFF2-40B4-BE49-F238E27FC236}">
                <a16:creationId xmlns:a16="http://schemas.microsoft.com/office/drawing/2014/main" id="{2B805107-F15F-467C-B8FF-76F1BC356D1D}"/>
              </a:ext>
            </a:extLst>
          </p:cNvPr>
          <p:cNvSpPr>
            <a:spLocks noGrp="1"/>
          </p:cNvSpPr>
          <p:nvPr>
            <p:ph type="body" sz="quarter" idx="13" hasCustomPrompt="1"/>
          </p:nvPr>
        </p:nvSpPr>
        <p:spPr>
          <a:xfrm>
            <a:off x="1875453" y="2827081"/>
            <a:ext cx="4114800" cy="2631095"/>
          </a:xfrm>
        </p:spPr>
        <p:txBody>
          <a:bodyPr>
            <a:normAutofit/>
          </a:bodyPr>
          <a:lstStyle>
            <a:lvl1pPr marL="0" indent="0">
              <a:buNone/>
              <a:defRPr sz="1800">
                <a:solidFill>
                  <a:schemeClr val="tx1">
                    <a:lumMod val="85000"/>
                    <a:lumOff val="15000"/>
                  </a:schemeClr>
                </a:solidFill>
              </a:defRPr>
            </a:lvl1pPr>
          </a:lstStyle>
          <a:p>
            <a:pPr lvl="0"/>
            <a:r>
              <a:rPr lang="en-US"/>
              <a:t>Click to insert large text</a:t>
            </a:r>
          </a:p>
        </p:txBody>
      </p:sp>
      <p:pic>
        <p:nvPicPr>
          <p:cNvPr id="12" name="Graphic 11">
            <a:extLst>
              <a:ext uri="{FF2B5EF4-FFF2-40B4-BE49-F238E27FC236}">
                <a16:creationId xmlns:a16="http://schemas.microsoft.com/office/drawing/2014/main" id="{B40E6D1E-5252-44D4-A9F4-182D65E935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0000" y="6236367"/>
            <a:ext cx="1515453" cy="245264"/>
          </a:xfrm>
          <a:prstGeom prst="rect">
            <a:avLst/>
          </a:prstGeom>
        </p:spPr>
      </p:pic>
      <p:sp>
        <p:nvSpPr>
          <p:cNvPr id="22" name="TextBox 21">
            <a:extLst>
              <a:ext uri="{FF2B5EF4-FFF2-40B4-BE49-F238E27FC236}">
                <a16:creationId xmlns:a16="http://schemas.microsoft.com/office/drawing/2014/main" id="{031CC68B-44DE-4DDB-993D-86E146D3021A}"/>
              </a:ext>
            </a:extLst>
          </p:cNvPr>
          <p:cNvSpPr txBox="1"/>
          <p:nvPr userDrawn="1"/>
        </p:nvSpPr>
        <p:spPr>
          <a:xfrm>
            <a:off x="10435462" y="237973"/>
            <a:ext cx="1396538" cy="246221"/>
          </a:xfrm>
          <a:prstGeom prst="rect">
            <a:avLst/>
          </a:prstGeom>
          <a:noFill/>
        </p:spPr>
        <p:txBody>
          <a:bodyPr wrap="square" rtlCol="0">
            <a:spAutoFit/>
          </a:bodyPr>
          <a:lstStyle/>
          <a:p>
            <a:pPr algn="r"/>
            <a:fld id="{3F8E0AE2-036E-41AA-885F-2795208417D5}" type="slidenum">
              <a:rPr lang="en-GB" sz="1000" smtClean="0">
                <a:solidFill>
                  <a:srgbClr val="00185E"/>
                </a:solidFill>
                <a:latin typeface="Arial" panose="020B0604020202020204" pitchFamily="34" charset="0"/>
                <a:cs typeface="Arial" panose="020B0604020202020204" pitchFamily="34" charset="0"/>
              </a:rPr>
              <a:pPr algn="r"/>
              <a:t>‹#›</a:t>
            </a:fld>
            <a:endParaRPr lang="en-GB" sz="1000">
              <a:solidFill>
                <a:srgbClr val="00185E"/>
              </a:solidFill>
              <a:latin typeface="Arial" panose="020B0604020202020204" pitchFamily="34" charset="0"/>
              <a:cs typeface="Arial" panose="020B0604020202020204" pitchFamily="34" charset="0"/>
            </a:endParaRPr>
          </a:p>
        </p:txBody>
      </p:sp>
      <p:sp>
        <p:nvSpPr>
          <p:cNvPr id="25" name="Date Placeholder 3">
            <a:extLst>
              <a:ext uri="{FF2B5EF4-FFF2-40B4-BE49-F238E27FC236}">
                <a16:creationId xmlns:a16="http://schemas.microsoft.com/office/drawing/2014/main" id="{B8C796F6-1765-4DB5-9C7C-DEBFB0D8AF63}"/>
              </a:ext>
            </a:extLst>
          </p:cNvPr>
          <p:cNvSpPr>
            <a:spLocks noGrp="1"/>
          </p:cNvSpPr>
          <p:nvPr>
            <p:ph type="dt" sz="half" idx="10"/>
          </p:nvPr>
        </p:nvSpPr>
        <p:spPr>
          <a:xfrm>
            <a:off x="395368" y="508081"/>
            <a:ext cx="1273492" cy="365125"/>
          </a:xfrm>
          <a:prstGeom prst="rect">
            <a:avLst/>
          </a:prstGeom>
        </p:spPr>
        <p:txBody>
          <a:bodyPr/>
          <a:lstStyle>
            <a:lvl1pPr>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fld id="{FA0DCE78-7F87-4003-8A65-EA0B31DE4564}" type="datetime3">
              <a:rPr lang="en-US" smtClean="0"/>
              <a:pPr/>
              <a:t>24 November 2023</a:t>
            </a:fld>
            <a:endParaRPr lang="en-GB"/>
          </a:p>
        </p:txBody>
      </p:sp>
      <p:sp>
        <p:nvSpPr>
          <p:cNvPr id="26" name="Footer Placeholder 3">
            <a:extLst>
              <a:ext uri="{FF2B5EF4-FFF2-40B4-BE49-F238E27FC236}">
                <a16:creationId xmlns:a16="http://schemas.microsoft.com/office/drawing/2014/main" id="{C703D7A0-886B-4D34-AF82-F4A047C7A6D6}"/>
              </a:ext>
            </a:extLst>
          </p:cNvPr>
          <p:cNvSpPr>
            <a:spLocks noGrp="1"/>
          </p:cNvSpPr>
          <p:nvPr>
            <p:ph type="ftr" sz="quarter" idx="11"/>
          </p:nvPr>
        </p:nvSpPr>
        <p:spPr>
          <a:xfrm>
            <a:off x="395368" y="237973"/>
            <a:ext cx="4114800" cy="365125"/>
          </a:xfrm>
          <a:prstGeom prst="rect">
            <a:avLst/>
          </a:prstGeom>
        </p:spPr>
        <p:txBody>
          <a:bodyPr/>
          <a:lstStyle>
            <a:lvl1pPr algn="l">
              <a:defRPr sz="900">
                <a:solidFill>
                  <a:srgbClr val="00185E"/>
                </a:solidFill>
                <a:latin typeface="Arial" panose="020B0604020202020204" pitchFamily="34" charset="0"/>
                <a:ea typeface="Arial" panose="020B0604020202020204" pitchFamily="34" charset="0"/>
                <a:cs typeface="Arial" panose="020B0604020202020204" pitchFamily="34" charset="0"/>
              </a:defRPr>
            </a:lvl1pPr>
          </a:lstStyle>
          <a:p>
            <a:r>
              <a:rPr lang="en-GB"/>
              <a:t>Presentation template</a:t>
            </a:r>
          </a:p>
        </p:txBody>
      </p:sp>
      <p:pic>
        <p:nvPicPr>
          <p:cNvPr id="17" name="Graphic 16">
            <a:extLst>
              <a:ext uri="{FF2B5EF4-FFF2-40B4-BE49-F238E27FC236}">
                <a16:creationId xmlns:a16="http://schemas.microsoft.com/office/drawing/2014/main" id="{388D5E81-F14F-48B5-B2D3-DF3F2AD8AE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03950" y="6480757"/>
            <a:ext cx="907590" cy="388967"/>
          </a:xfrm>
          <a:prstGeom prst="rect">
            <a:avLst/>
          </a:prstGeom>
        </p:spPr>
      </p:pic>
      <p:sp>
        <p:nvSpPr>
          <p:cNvPr id="4" name="Picture Placeholder 3">
            <a:extLst>
              <a:ext uri="{FF2B5EF4-FFF2-40B4-BE49-F238E27FC236}">
                <a16:creationId xmlns:a16="http://schemas.microsoft.com/office/drawing/2014/main" id="{5E038137-48F9-4BB1-822C-CAFF49E487EA}"/>
              </a:ext>
            </a:extLst>
          </p:cNvPr>
          <p:cNvSpPr>
            <a:spLocks noGrp="1"/>
          </p:cNvSpPr>
          <p:nvPr>
            <p:ph type="pic" sz="quarter" idx="14" hasCustomPrompt="1"/>
          </p:nvPr>
        </p:nvSpPr>
        <p:spPr>
          <a:xfrm>
            <a:off x="6181725" y="2827338"/>
            <a:ext cx="4114800" cy="2630487"/>
          </a:xfrm>
          <a:solidFill>
            <a:schemeClr val="tx1">
              <a:lumMod val="50000"/>
              <a:lumOff val="50000"/>
            </a:schemeClr>
          </a:solidFill>
        </p:spPr>
        <p:txBody>
          <a:bodyPr anchor="ctr" anchorCtr="0"/>
          <a:lstStyle>
            <a:lvl1pPr>
              <a:defRPr/>
            </a:lvl1pPr>
          </a:lstStyle>
          <a:p>
            <a:r>
              <a:rPr lang="en-GB"/>
              <a:t>Click to add picture</a:t>
            </a:r>
          </a:p>
        </p:txBody>
      </p:sp>
    </p:spTree>
    <p:extLst>
      <p:ext uri="{BB962C8B-B14F-4D97-AF65-F5344CB8AC3E}">
        <p14:creationId xmlns:p14="http://schemas.microsoft.com/office/powerpoint/2010/main" val="180356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pixabay.com/en/meeting-together-cooperation-10153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227" name="Title of presentation…"/>
          <p:cNvSpPr txBox="1">
            <a:spLocks noGrp="1"/>
          </p:cNvSpPr>
          <p:nvPr>
            <p:ph type="title" idx="4294967295"/>
          </p:nvPr>
        </p:nvSpPr>
        <p:spPr>
          <a:xfrm>
            <a:off x="598470" y="372041"/>
            <a:ext cx="10686063" cy="58477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4900" b="1">
                <a:solidFill>
                  <a:srgbClr val="FFFFFF"/>
                </a:solidFill>
              </a:defRPr>
            </a:pPr>
            <a:r>
              <a:rPr kumimoji="0" lang="en-GB" sz="3200" b="1" i="0" u="none" strike="noStrike" kern="0" cap="none" spc="0" normalizeH="0" baseline="0" noProof="0" dirty="0">
                <a:ln>
                  <a:noFill/>
                </a:ln>
                <a:solidFill>
                  <a:srgbClr val="FFFFFF"/>
                </a:solidFill>
                <a:effectLst/>
                <a:uLnTx/>
                <a:uFillTx/>
                <a:latin typeface="+mj-lt"/>
                <a:ea typeface="+mj-ea"/>
                <a:cs typeface="+mj-cs"/>
                <a:sym typeface="Calibri"/>
              </a:rPr>
              <a:t>Welcome!</a:t>
            </a:r>
            <a:endParaRPr kumimoji="0" lang="en-GB" sz="4900" b="1" i="0" u="none" strike="noStrike" kern="0" cap="none" spc="0" normalizeH="0" baseline="0" noProof="0" dirty="0">
              <a:ln>
                <a:noFill/>
              </a:ln>
              <a:solidFill>
                <a:srgbClr val="FFFFFF"/>
              </a:solidFill>
              <a:effectLst/>
              <a:uLnTx/>
              <a:uFillTx/>
              <a:latin typeface="+mj-lt"/>
              <a:ea typeface="+mj-ea"/>
              <a:cs typeface="+mj-cs"/>
              <a:sym typeface="Calibri"/>
            </a:endParaRPr>
          </a:p>
        </p:txBody>
      </p:sp>
      <p:pic>
        <p:nvPicPr>
          <p:cNvPr id="229" name="Flourish Logo.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27609" y="372041"/>
            <a:ext cx="1265921" cy="850647"/>
          </a:xfrm>
          <a:prstGeom prst="rect">
            <a:avLst/>
          </a:prstGeom>
          <a:ln w="12700">
            <a:miter lim="400000"/>
          </a:ln>
        </p:spPr>
      </p:pic>
      <p:pic>
        <p:nvPicPr>
          <p:cNvPr id="231" name="Image" descr="Image"/>
          <p:cNvPicPr>
            <a:picLocks noChangeAspect="1"/>
          </p:cNvPicPr>
          <p:nvPr/>
        </p:nvPicPr>
        <p:blipFill>
          <a:blip r:embed="rId4"/>
          <a:stretch>
            <a:fillRect/>
          </a:stretch>
        </p:blipFill>
        <p:spPr>
          <a:xfrm>
            <a:off x="8568267" y="4352713"/>
            <a:ext cx="3623733" cy="2305959"/>
          </a:xfrm>
          <a:prstGeom prst="rect">
            <a:avLst/>
          </a:prstGeom>
          <a:ln w="12700">
            <a:miter lim="400000"/>
          </a:ln>
        </p:spPr>
      </p:pic>
      <p:sp>
        <p:nvSpPr>
          <p:cNvPr id="2" name="TextBox 1">
            <a:extLst>
              <a:ext uri="{FF2B5EF4-FFF2-40B4-BE49-F238E27FC236}">
                <a16:creationId xmlns:a16="http://schemas.microsoft.com/office/drawing/2014/main" id="{D21A13DC-48AC-B97E-A59E-FB2C5F03F7B7}"/>
              </a:ext>
            </a:extLst>
          </p:cNvPr>
          <p:cNvSpPr txBox="1"/>
          <p:nvPr/>
        </p:nvSpPr>
        <p:spPr>
          <a:xfrm>
            <a:off x="758991" y="1346871"/>
            <a:ext cx="10007268" cy="5016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2000" b="0" dirty="0">
                <a:solidFill>
                  <a:schemeClr val="bg1"/>
                </a:solidFill>
              </a:rPr>
              <a:t>Please be aware that some of the sessions are being recorded for sharing later.</a:t>
            </a:r>
          </a:p>
          <a:p>
            <a:endParaRPr lang="en-GB" sz="2000" b="0" dirty="0">
              <a:solidFill>
                <a:schemeClr val="bg1"/>
              </a:solidFill>
            </a:endParaRPr>
          </a:p>
          <a:p>
            <a:r>
              <a:rPr lang="en-GB" sz="2000" b="0" dirty="0">
                <a:solidFill>
                  <a:schemeClr val="bg1"/>
                </a:solidFill>
              </a:rPr>
              <a:t>We want people to participate but please use the ‘raise hand’ facility to ask questions and contribute when others are talking.</a:t>
            </a:r>
          </a:p>
          <a:p>
            <a:endParaRPr lang="en-GB" sz="2000" b="0" dirty="0">
              <a:solidFill>
                <a:schemeClr val="bg1"/>
              </a:solidFill>
            </a:endParaRPr>
          </a:p>
          <a:p>
            <a:r>
              <a:rPr lang="en-GB" sz="2000" b="0" dirty="0">
                <a:solidFill>
                  <a:schemeClr val="bg1"/>
                </a:solidFill>
              </a:rPr>
              <a:t>Please be considerate to others - together we want to create a safe, open and reflective space to learn. </a:t>
            </a:r>
          </a:p>
          <a:p>
            <a:endParaRPr lang="en-GB" sz="2000" b="0" dirty="0">
              <a:solidFill>
                <a:schemeClr val="bg1"/>
              </a:solidFill>
            </a:endParaRPr>
          </a:p>
          <a:p>
            <a:r>
              <a:rPr lang="en-GB" sz="2000" b="0" dirty="0">
                <a:solidFill>
                  <a:schemeClr val="bg1"/>
                </a:solidFill>
              </a:rPr>
              <a:t>You can turn on live captions on by clicking on the 3 dots at the top of your screen if you need this.</a:t>
            </a:r>
          </a:p>
          <a:p>
            <a:endParaRPr lang="en-GB" sz="2000" b="0" dirty="0">
              <a:solidFill>
                <a:schemeClr val="bg1"/>
              </a:solidFill>
            </a:endParaRPr>
          </a:p>
          <a:p>
            <a:r>
              <a:rPr lang="en-GB" sz="2000" b="0" dirty="0">
                <a:solidFill>
                  <a:schemeClr val="bg1"/>
                </a:solidFill>
              </a:rPr>
              <a:t>The link to the feedback form will be put in the chat. </a:t>
            </a:r>
          </a:p>
          <a:p>
            <a:endParaRPr lang="en-GB" sz="2000" b="0" dirty="0">
              <a:solidFill>
                <a:schemeClr val="bg1"/>
              </a:solidFill>
            </a:endParaRPr>
          </a:p>
          <a:p>
            <a:r>
              <a:rPr lang="en-GB" sz="2000" b="0" dirty="0">
                <a:solidFill>
                  <a:schemeClr val="bg1"/>
                </a:solidFill>
              </a:rPr>
              <a:t>Please do take the time to complete it after the session.</a:t>
            </a:r>
          </a:p>
          <a:p>
            <a:endParaRPr lang="en-GB" sz="2000" dirty="0">
              <a:solidFill>
                <a:schemeClr val="bg1"/>
              </a:solidFill>
            </a:endParaRPr>
          </a:p>
          <a:p>
            <a:r>
              <a:rPr lang="en-GB" sz="2000" dirty="0">
                <a:solidFill>
                  <a:schemeClr val="bg1"/>
                </a:solidFill>
              </a:rPr>
              <a:t>Thank you!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046F-A874-4503-8576-9A6A92C63F5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dirty="0">
                <a:solidFill>
                  <a:schemeClr val="tx1"/>
                </a:solidFill>
                <a:latin typeface="+mj-lt"/>
                <a:cs typeface="+mj-cs"/>
              </a:rPr>
              <a:t>Contract with Young People</a:t>
            </a:r>
          </a:p>
        </p:txBody>
      </p:sp>
      <p:sp>
        <p:nvSpPr>
          <p:cNvPr id="3" name="Text Placeholder 2">
            <a:extLst>
              <a:ext uri="{FF2B5EF4-FFF2-40B4-BE49-F238E27FC236}">
                <a16:creationId xmlns:a16="http://schemas.microsoft.com/office/drawing/2014/main" id="{E57E7A2B-535B-4C28-BBF5-E47966F4AAE9}"/>
              </a:ext>
            </a:extLst>
          </p:cNvPr>
          <p:cNvSpPr>
            <a:spLocks noGrp="1"/>
          </p:cNvSpPr>
          <p:nvPr>
            <p:ph type="body" sz="quarter" idx="13"/>
          </p:nvPr>
        </p:nvSpPr>
        <p:spPr>
          <a:xfrm>
            <a:off x="228600" y="2857513"/>
            <a:ext cx="7604760" cy="3320668"/>
          </a:xfrm>
        </p:spPr>
        <p:txBody>
          <a:bodyPr vert="horz" lIns="91440" tIns="45720" rIns="91440" bIns="45720" rtlCol="0">
            <a:normAutofit fontScale="92500" lnSpcReduction="20000"/>
          </a:bodyPr>
          <a:lstStyle/>
          <a:p>
            <a:r>
              <a:rPr lang="en-US" sz="2600" b="1" u="sng">
                <a:solidFill>
                  <a:srgbClr val="FF0000"/>
                </a:solidFill>
                <a:latin typeface="+mn-lt"/>
                <a:cs typeface="+mn-cs"/>
              </a:rPr>
              <a:t>C</a:t>
            </a:r>
            <a:r>
              <a:rPr lang="en-US" sz="2200">
                <a:solidFill>
                  <a:schemeClr val="tx1"/>
                </a:solidFill>
                <a:latin typeface="+mn-lt"/>
                <a:cs typeface="+mn-cs"/>
              </a:rPr>
              <a:t>onfirm Programme Information </a:t>
            </a:r>
            <a:r>
              <a:rPr lang="en-US" sz="1200">
                <a:solidFill>
                  <a:schemeClr val="tx1"/>
                </a:solidFill>
                <a:latin typeface="+mn-lt"/>
                <a:cs typeface="+mn-cs"/>
              </a:rPr>
              <a:t>(Overview of programme)</a:t>
            </a:r>
            <a:endParaRPr lang="en-US" sz="2200">
              <a:solidFill>
                <a:schemeClr val="tx1"/>
              </a:solidFill>
              <a:latin typeface="+mn-lt"/>
              <a:cs typeface="+mn-cs"/>
            </a:endParaRPr>
          </a:p>
          <a:p>
            <a:r>
              <a:rPr lang="en-US" sz="2600" b="1" u="sng">
                <a:solidFill>
                  <a:srgbClr val="FF0000"/>
                </a:solidFill>
                <a:latin typeface="+mn-lt"/>
                <a:cs typeface="+mn-cs"/>
              </a:rPr>
              <a:t>O</a:t>
            </a:r>
            <a:r>
              <a:rPr lang="en-US" sz="2200">
                <a:solidFill>
                  <a:schemeClr val="tx1"/>
                </a:solidFill>
                <a:latin typeface="+mn-lt"/>
                <a:cs typeface="+mn-cs"/>
              </a:rPr>
              <a:t>ptional Engagement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(They do not have to take part)</a:t>
            </a:r>
            <a:endParaRPr lang="en-US" sz="2200">
              <a:solidFill>
                <a:schemeClr val="tx1"/>
              </a:solidFill>
              <a:latin typeface="+mn-lt"/>
              <a:cs typeface="+mn-cs"/>
            </a:endParaRPr>
          </a:p>
          <a:p>
            <a:r>
              <a:rPr lang="en-US" sz="2600" b="1" u="sng">
                <a:solidFill>
                  <a:srgbClr val="FF0000"/>
                </a:solidFill>
                <a:latin typeface="+mn-lt"/>
                <a:cs typeface="+mn-cs"/>
              </a:rPr>
              <a:t>N</a:t>
            </a:r>
            <a:r>
              <a:rPr lang="en-US" sz="2200">
                <a:solidFill>
                  <a:schemeClr val="tx1"/>
                </a:solidFill>
                <a:latin typeface="+mn-lt"/>
                <a:cs typeface="+mn-cs"/>
              </a:rPr>
              <a:t>o Secrets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we believe they are at risk of harm</a:t>
            </a:r>
            <a:r>
              <a:rPr lang="en-US" sz="1200">
                <a:solidFill>
                  <a:prstClr val="black"/>
                </a:solidFill>
                <a:latin typeface="Calibri" panose="020F0502020204030204"/>
              </a:rPr>
              <a:t>, or putting someone else at risk of harm, we will tell someone).</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r>
              <a:rPr lang="en-US" sz="2600" b="1" u="sng">
                <a:solidFill>
                  <a:srgbClr val="FF0000"/>
                </a:solidFill>
                <a:latin typeface="+mn-lt"/>
                <a:cs typeface="+mn-cs"/>
              </a:rPr>
              <a:t>T</a:t>
            </a:r>
            <a:r>
              <a:rPr lang="en-US" sz="2200">
                <a:solidFill>
                  <a:schemeClr val="tx1"/>
                </a:solidFill>
                <a:latin typeface="+mn-lt"/>
                <a:cs typeface="+mn-cs"/>
              </a:rPr>
              <a:t>imeline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(How long will you provide support for? how often will you see them? where? </a:t>
            </a:r>
            <a:endParaRPr lang="en-US" sz="2200">
              <a:solidFill>
                <a:schemeClr val="tx1"/>
              </a:solidFill>
              <a:latin typeface="+mn-lt"/>
              <a:cs typeface="+mn-cs"/>
            </a:endParaRPr>
          </a:p>
          <a:p>
            <a:r>
              <a:rPr lang="en-US" sz="2600" b="1" u="sng">
                <a:solidFill>
                  <a:srgbClr val="FF0000"/>
                </a:solidFill>
                <a:latin typeface="+mn-lt"/>
                <a:cs typeface="+mn-cs"/>
              </a:rPr>
              <a:t>R</a:t>
            </a:r>
            <a:r>
              <a:rPr lang="en-US" sz="2200">
                <a:solidFill>
                  <a:schemeClr val="tx1"/>
                </a:solidFill>
                <a:latin typeface="+mn-lt"/>
                <a:cs typeface="+mn-cs"/>
              </a:rPr>
              <a:t>eason For Referral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(Why were they referred, and what do you hope to achieve?</a:t>
            </a:r>
            <a:endParaRPr lang="en-US" sz="2200">
              <a:solidFill>
                <a:schemeClr val="tx1"/>
              </a:solidFill>
              <a:latin typeface="+mn-lt"/>
              <a:cs typeface="+mn-cs"/>
            </a:endParaRPr>
          </a:p>
          <a:p>
            <a:r>
              <a:rPr lang="en-US" sz="2600" b="1" u="sng">
                <a:solidFill>
                  <a:srgbClr val="FF0000"/>
                </a:solidFill>
                <a:latin typeface="+mn-lt"/>
                <a:cs typeface="+mn-cs"/>
              </a:rPr>
              <a:t>A</a:t>
            </a:r>
            <a:r>
              <a:rPr lang="en-US" sz="2200">
                <a:solidFill>
                  <a:schemeClr val="tx1"/>
                </a:solidFill>
                <a:latin typeface="+mn-lt"/>
                <a:cs typeface="+mn-cs"/>
              </a:rPr>
              <a:t>ssessments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(explain the resilience compass and co-produced action plan)</a:t>
            </a:r>
            <a:endParaRPr lang="en-US" sz="2200">
              <a:solidFill>
                <a:schemeClr val="tx1"/>
              </a:solidFill>
              <a:latin typeface="+mn-lt"/>
              <a:cs typeface="+mn-cs"/>
            </a:endParaRPr>
          </a:p>
          <a:p>
            <a:r>
              <a:rPr lang="en-US" sz="2600" b="1" u="sng">
                <a:solidFill>
                  <a:srgbClr val="FF0000"/>
                </a:solidFill>
                <a:latin typeface="+mn-lt"/>
                <a:cs typeface="+mn-cs"/>
              </a:rPr>
              <a:t>C</a:t>
            </a:r>
            <a:r>
              <a:rPr lang="en-US" sz="2200">
                <a:solidFill>
                  <a:schemeClr val="tx1"/>
                </a:solidFill>
                <a:latin typeface="+mn-lt"/>
                <a:cs typeface="+mn-cs"/>
              </a:rPr>
              <a:t>onsent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(Taking into account the information they have been given, do they want to work with you?)</a:t>
            </a:r>
            <a:endParaRPr lang="en-US" sz="2200">
              <a:solidFill>
                <a:schemeClr val="tx1"/>
              </a:solidFill>
              <a:latin typeface="+mn-lt"/>
              <a:cs typeface="+mn-cs"/>
            </a:endParaRPr>
          </a:p>
          <a:p>
            <a:r>
              <a:rPr lang="en-US" sz="2600" b="1" u="sng">
                <a:solidFill>
                  <a:srgbClr val="FF0000"/>
                </a:solidFill>
                <a:latin typeface="+mn-lt"/>
                <a:cs typeface="+mn-cs"/>
              </a:rPr>
              <a:t>T</a:t>
            </a:r>
            <a:r>
              <a:rPr lang="en-US" sz="2200">
                <a:solidFill>
                  <a:schemeClr val="tx1"/>
                </a:solidFill>
                <a:latin typeface="+mn-lt"/>
                <a:cs typeface="+mn-cs"/>
              </a:rPr>
              <a:t>asks to move forward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(What happens next? Agree any actions)</a:t>
            </a:r>
            <a:endParaRPr lang="en-US" sz="2200">
              <a:solidFill>
                <a:schemeClr val="tx1"/>
              </a:solidFill>
              <a:latin typeface="+mn-lt"/>
              <a:cs typeface="+mn-cs"/>
            </a:endParaRPr>
          </a:p>
        </p:txBody>
      </p:sp>
      <p:sp>
        <p:nvSpPr>
          <p:cNvPr id="4" name="Date Placeholder 3">
            <a:extLst>
              <a:ext uri="{FF2B5EF4-FFF2-40B4-BE49-F238E27FC236}">
                <a16:creationId xmlns:a16="http://schemas.microsoft.com/office/drawing/2014/main" id="{5696684A-41C6-4256-A9B3-4013D1A8ACD9}"/>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FA0DCE78-7F87-4003-8A65-EA0B31DE4564}" type="datetime3">
              <a:rPr lang="en-US" sz="1200" smtClean="0">
                <a:solidFill>
                  <a:prstClr val="black">
                    <a:tint val="75000"/>
                  </a:prstClr>
                </a:solidFill>
                <a:latin typeface="Calibri" panose="020F0502020204030204"/>
                <a:ea typeface="+mn-ea"/>
                <a:cs typeface="+mn-cs"/>
              </a:rPr>
              <a:pPr>
                <a:spcAft>
                  <a:spcPts val="600"/>
                </a:spcAft>
                <a:defRPr/>
              </a:pPr>
              <a:t>24 November 2023</a:t>
            </a:fld>
            <a:endParaRPr lang="en-US" sz="1200">
              <a:solidFill>
                <a:prstClr val="black">
                  <a:tint val="75000"/>
                </a:prstClr>
              </a:solidFill>
              <a:latin typeface="Calibri" panose="020F0502020204030204"/>
              <a:ea typeface="+mn-ea"/>
              <a:cs typeface="+mn-cs"/>
            </a:endParaRPr>
          </a:p>
        </p:txBody>
      </p:sp>
      <p:pic>
        <p:nvPicPr>
          <p:cNvPr id="8" name="Picture Placeholder 7">
            <a:extLst>
              <a:ext uri="{FF2B5EF4-FFF2-40B4-BE49-F238E27FC236}">
                <a16:creationId xmlns:a16="http://schemas.microsoft.com/office/drawing/2014/main" id="{DAD75E08-C02D-40A5-B6EC-2C6861D657D3}"/>
              </a:ext>
              <a:ext uri="{C183D7F6-B498-43B3-948B-1728B52AA6E4}">
                <adec:decorative xmlns:adec="http://schemas.microsoft.com/office/drawing/2017/decorative" val="1"/>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1930" r="21930"/>
          <a:stretch/>
        </p:blipFill>
        <p:spPr>
          <a:xfrm>
            <a:off x="7361482" y="-136515"/>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Footer Placeholder 4">
            <a:extLst>
              <a:ext uri="{FF2B5EF4-FFF2-40B4-BE49-F238E27FC236}">
                <a16:creationId xmlns:a16="http://schemas.microsoft.com/office/drawing/2014/main" id="{1C0AC902-6105-49C3-91D2-89D023437036}"/>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spcAft>
                <a:spcPts val="600"/>
              </a:spcAft>
              <a:defRPr/>
            </a:pPr>
            <a:r>
              <a:rPr lang="en-US" sz="1200" kern="1200">
                <a:solidFill>
                  <a:srgbClr val="FFFFFF"/>
                </a:solidFill>
                <a:latin typeface="Calibri" panose="020F0502020204030204"/>
                <a:ea typeface="+mn-ea"/>
                <a:cs typeface="+mn-cs"/>
              </a:rPr>
              <a:t>Presentation template</a:t>
            </a:r>
          </a:p>
        </p:txBody>
      </p:sp>
    </p:spTree>
    <p:extLst>
      <p:ext uri="{BB962C8B-B14F-4D97-AF65-F5344CB8AC3E}">
        <p14:creationId xmlns:p14="http://schemas.microsoft.com/office/powerpoint/2010/main" val="391354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AA959FF-4B62-B7A1-A456-3C4ACEEEF922}"/>
              </a:ext>
            </a:extLst>
          </p:cNvPr>
          <p:cNvSpPr>
            <a:spLocks noGrp="1"/>
          </p:cNvSpPr>
          <p:nvPr>
            <p:ph type="body" sz="quarter" idx="13"/>
          </p:nvPr>
        </p:nvSpPr>
        <p:spPr/>
        <p:txBody>
          <a:bodyPr/>
          <a:lstStyle/>
          <a:p>
            <a:endParaRPr lang="en-GB"/>
          </a:p>
        </p:txBody>
      </p:sp>
      <p:sp>
        <p:nvSpPr>
          <p:cNvPr id="4" name="Picture Placeholder 3">
            <a:extLst>
              <a:ext uri="{FF2B5EF4-FFF2-40B4-BE49-F238E27FC236}">
                <a16:creationId xmlns:a16="http://schemas.microsoft.com/office/drawing/2014/main" id="{3C35F1D0-1F61-F0AB-C59C-C027EAC3C14A}"/>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GB"/>
          </a:p>
        </p:txBody>
      </p:sp>
      <p:graphicFrame>
        <p:nvGraphicFramePr>
          <p:cNvPr id="5" name="Object 4">
            <a:extLst>
              <a:ext uri="{FF2B5EF4-FFF2-40B4-BE49-F238E27FC236}">
                <a16:creationId xmlns:a16="http://schemas.microsoft.com/office/drawing/2014/main" id="{F1FEA56A-117F-1307-55EB-59198E433C4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58096084"/>
              </p:ext>
            </p:extLst>
          </p:nvPr>
        </p:nvGraphicFramePr>
        <p:xfrm>
          <a:off x="1054496" y="0"/>
          <a:ext cx="10083008" cy="14262391"/>
        </p:xfrm>
        <a:graphic>
          <a:graphicData uri="http://schemas.openxmlformats.org/presentationml/2006/ole">
            <mc:AlternateContent xmlns:mc="http://schemas.openxmlformats.org/markup-compatibility/2006">
              <mc:Choice xmlns:v="urn:schemas-microsoft-com:vml" Requires="v">
                <p:oleObj name="Acrobat Document" r:id="rId3" imgW="5346330" imgH="7562719" progId="AcroExch.Document.DC">
                  <p:embed/>
                </p:oleObj>
              </mc:Choice>
              <mc:Fallback>
                <p:oleObj name="Acrobat Document" r:id="rId3" imgW="5346330" imgH="7562719" progId="AcroExch.Document.DC">
                  <p:embed/>
                  <p:pic>
                    <p:nvPicPr>
                      <p:cNvPr id="5" name="Object 4">
                        <a:extLst>
                          <a:ext uri="{FF2B5EF4-FFF2-40B4-BE49-F238E27FC236}">
                            <a16:creationId xmlns:a16="http://schemas.microsoft.com/office/drawing/2014/main" id="{F1FEA56A-117F-1307-55EB-59198E433C44}"/>
                          </a:ext>
                          <a:ext uri="{C183D7F6-B498-43B3-948B-1728B52AA6E4}">
                            <adec:decorative xmlns:adec="http://schemas.microsoft.com/office/drawing/2017/decorative" val="1"/>
                          </a:ext>
                        </a:extLst>
                      </p:cNvPr>
                      <p:cNvPicPr/>
                      <p:nvPr/>
                    </p:nvPicPr>
                    <p:blipFill>
                      <a:blip r:embed="rId4"/>
                      <a:stretch>
                        <a:fillRect/>
                      </a:stretch>
                    </p:blipFill>
                    <p:spPr>
                      <a:xfrm>
                        <a:off x="1054496" y="0"/>
                        <a:ext cx="10083008" cy="14262391"/>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FEF2C5B-7D86-7F3F-1D84-64BA79975286}"/>
              </a:ext>
            </a:extLst>
          </p:cNvPr>
          <p:cNvSpPr>
            <a:spLocks noGrp="1"/>
          </p:cNvSpPr>
          <p:nvPr>
            <p:ph type="title"/>
          </p:nvPr>
        </p:nvSpPr>
        <p:spPr>
          <a:xfrm>
            <a:off x="1877041" y="-1578721"/>
            <a:ext cx="7016587" cy="1578721"/>
          </a:xfrm>
        </p:spPr>
        <p:txBody>
          <a:bodyPr lIns="45718" tIns="45718" rIns="45718" bIns="45718" anchor="b">
            <a:normAutofit/>
          </a:bodyPr>
          <a:lstStyle/>
          <a:p>
            <a:r>
              <a:rPr lang="en-GB" dirty="0"/>
              <a:t>Resilience compass</a:t>
            </a:r>
          </a:p>
        </p:txBody>
      </p:sp>
    </p:spTree>
    <p:extLst>
      <p:ext uri="{BB962C8B-B14F-4D97-AF65-F5344CB8AC3E}">
        <p14:creationId xmlns:p14="http://schemas.microsoft.com/office/powerpoint/2010/main" val="149358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57A88D1-542B-C573-A067-D93FCCD8C6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43098409"/>
              </p:ext>
            </p:extLst>
          </p:nvPr>
        </p:nvGraphicFramePr>
        <p:xfrm>
          <a:off x="1536700" y="-6294982"/>
          <a:ext cx="9372599" cy="13256808"/>
        </p:xfrm>
        <a:graphic>
          <a:graphicData uri="http://schemas.openxmlformats.org/presentationml/2006/ole">
            <mc:AlternateContent xmlns:mc="http://schemas.openxmlformats.org/markup-compatibility/2006">
              <mc:Choice xmlns:v="urn:schemas-microsoft-com:vml" Requires="v">
                <p:oleObj name="Acrobat Document" r:id="rId3" imgW="5346330" imgH="7562719" progId="AcroExch.Document.DC">
                  <p:embed/>
                </p:oleObj>
              </mc:Choice>
              <mc:Fallback>
                <p:oleObj name="Acrobat Document" r:id="rId3" imgW="5346330" imgH="7562719" progId="AcroExch.Document.DC">
                  <p:embed/>
                  <p:pic>
                    <p:nvPicPr>
                      <p:cNvPr id="4" name="Object 3">
                        <a:extLst>
                          <a:ext uri="{FF2B5EF4-FFF2-40B4-BE49-F238E27FC236}">
                            <a16:creationId xmlns:a16="http://schemas.microsoft.com/office/drawing/2014/main" id="{657A88D1-542B-C573-A067-D93FCCD8C6F9}"/>
                          </a:ext>
                          <a:ext uri="{C183D7F6-B498-43B3-948B-1728B52AA6E4}">
                            <adec:decorative xmlns:adec="http://schemas.microsoft.com/office/drawing/2017/decorative" val="1"/>
                          </a:ext>
                        </a:extLst>
                      </p:cNvPr>
                      <p:cNvPicPr/>
                      <p:nvPr/>
                    </p:nvPicPr>
                    <p:blipFill>
                      <a:blip r:embed="rId4"/>
                      <a:stretch>
                        <a:fillRect/>
                      </a:stretch>
                    </p:blipFill>
                    <p:spPr>
                      <a:xfrm>
                        <a:off x="1536700" y="-6294982"/>
                        <a:ext cx="9372599" cy="1325680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033246-DFE2-0F99-1D91-B48BF37C61BA}"/>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Resilience compass </a:t>
            </a:r>
            <a:r>
              <a:rPr lang="en-GB" dirty="0" err="1"/>
              <a:t>contd</a:t>
            </a:r>
            <a:endParaRPr lang="en-GB" dirty="0"/>
          </a:p>
        </p:txBody>
      </p:sp>
    </p:spTree>
    <p:extLst>
      <p:ext uri="{BB962C8B-B14F-4D97-AF65-F5344CB8AC3E}">
        <p14:creationId xmlns:p14="http://schemas.microsoft.com/office/powerpoint/2010/main" val="35714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57A88D1-542B-C573-A067-D93FCCD8C6F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9255832"/>
              </p:ext>
            </p:extLst>
          </p:nvPr>
        </p:nvGraphicFramePr>
        <p:xfrm>
          <a:off x="-159488" y="-7427199"/>
          <a:ext cx="12847197" cy="18171354"/>
        </p:xfrm>
        <a:graphic>
          <a:graphicData uri="http://schemas.openxmlformats.org/presentationml/2006/ole">
            <mc:AlternateContent xmlns:mc="http://schemas.openxmlformats.org/markup-compatibility/2006">
              <mc:Choice xmlns:v="urn:schemas-microsoft-com:vml" Requires="v">
                <p:oleObj name="Acrobat Document" r:id="rId3" imgW="5346330" imgH="7562719" progId="AcroExch.Document.DC">
                  <p:embed/>
                </p:oleObj>
              </mc:Choice>
              <mc:Fallback>
                <p:oleObj name="Acrobat Document" r:id="rId3" imgW="5346330" imgH="7562719" progId="AcroExch.Document.DC">
                  <p:embed/>
                  <p:pic>
                    <p:nvPicPr>
                      <p:cNvPr id="4" name="Object 3">
                        <a:extLst>
                          <a:ext uri="{FF2B5EF4-FFF2-40B4-BE49-F238E27FC236}">
                            <a16:creationId xmlns:a16="http://schemas.microsoft.com/office/drawing/2014/main" id="{657A88D1-542B-C573-A067-D93FCCD8C6F9}"/>
                          </a:ext>
                          <a:ext uri="{C183D7F6-B498-43B3-948B-1728B52AA6E4}">
                            <adec:decorative xmlns:adec="http://schemas.microsoft.com/office/drawing/2017/decorative" val="1"/>
                          </a:ext>
                        </a:extLst>
                      </p:cNvPr>
                      <p:cNvPicPr/>
                      <p:nvPr/>
                    </p:nvPicPr>
                    <p:blipFill>
                      <a:blip r:embed="rId4"/>
                      <a:stretch>
                        <a:fillRect/>
                      </a:stretch>
                    </p:blipFill>
                    <p:spPr>
                      <a:xfrm>
                        <a:off x="-159488" y="-7427199"/>
                        <a:ext cx="12847197" cy="1817135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3D02AD-FCA9-5B0D-EE7B-6F0CCDE5906F}"/>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Resilience compass contd..</a:t>
            </a:r>
          </a:p>
        </p:txBody>
      </p:sp>
    </p:spTree>
    <p:extLst>
      <p:ext uri="{BB962C8B-B14F-4D97-AF65-F5344CB8AC3E}">
        <p14:creationId xmlns:p14="http://schemas.microsoft.com/office/powerpoint/2010/main" val="8493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4CDE-2EF1-E0B1-E112-463B43529182}"/>
              </a:ext>
            </a:extLst>
          </p:cNvPr>
          <p:cNvSpPr>
            <a:spLocks noGrp="1"/>
          </p:cNvSpPr>
          <p:nvPr>
            <p:ph type="title"/>
          </p:nvPr>
        </p:nvSpPr>
        <p:spPr/>
        <p:txBody>
          <a:bodyPr/>
          <a:lstStyle/>
          <a:p>
            <a:r>
              <a:rPr lang="en-GB" dirty="0"/>
              <a:t>Referrals, CONTRACT &amp; Assessments </a:t>
            </a:r>
          </a:p>
        </p:txBody>
      </p:sp>
      <p:sp>
        <p:nvSpPr>
          <p:cNvPr id="3" name="Content Placeholder 2">
            <a:extLst>
              <a:ext uri="{FF2B5EF4-FFF2-40B4-BE49-F238E27FC236}">
                <a16:creationId xmlns:a16="http://schemas.microsoft.com/office/drawing/2014/main" id="{6475B55E-CB64-1079-336F-9A4B0D4FF7C1}"/>
              </a:ext>
            </a:extLst>
          </p:cNvPr>
          <p:cNvSpPr>
            <a:spLocks noGrp="1"/>
          </p:cNvSpPr>
          <p:nvPr>
            <p:ph idx="1"/>
          </p:nvPr>
        </p:nvSpPr>
        <p:spPr/>
        <p:txBody>
          <a:bodyPr/>
          <a:lstStyle/>
          <a:p>
            <a:endParaRPr lang="en-GB" dirty="0"/>
          </a:p>
        </p:txBody>
      </p:sp>
      <p:pic>
        <p:nvPicPr>
          <p:cNvPr id="7" name="Picture 6">
            <a:extLst>
              <a:ext uri="{FF2B5EF4-FFF2-40B4-BE49-F238E27FC236}">
                <a16:creationId xmlns:a16="http://schemas.microsoft.com/office/drawing/2014/main" id="{A9C6A664-8C36-66B9-284E-A22011DD5BC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8200" y="0"/>
            <a:ext cx="10893778" cy="6858000"/>
          </a:xfrm>
          <a:prstGeom prst="rect">
            <a:avLst/>
          </a:prstGeom>
        </p:spPr>
      </p:pic>
    </p:spTree>
    <p:extLst>
      <p:ext uri="{BB962C8B-B14F-4D97-AF65-F5344CB8AC3E}">
        <p14:creationId xmlns:p14="http://schemas.microsoft.com/office/powerpoint/2010/main" val="164374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3BF2C-D7EC-C5E2-6465-734A7B0FABB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1CF1198-4A84-E3F5-9DDF-EE6B091CB7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1676" y="394864"/>
            <a:ext cx="11088647" cy="6068272"/>
          </a:xfrm>
          <a:prstGeom prst="rect">
            <a:avLst/>
          </a:prstGeom>
        </p:spPr>
      </p:pic>
      <p:sp>
        <p:nvSpPr>
          <p:cNvPr id="4" name="Title 3">
            <a:extLst>
              <a:ext uri="{FF2B5EF4-FFF2-40B4-BE49-F238E27FC236}">
                <a16:creationId xmlns:a16="http://schemas.microsoft.com/office/drawing/2014/main" id="{92CCE863-B9AA-CBB7-47ED-66F8D6D9038F}"/>
              </a:ext>
            </a:extLst>
          </p:cNvPr>
          <p:cNvSpPr>
            <a:spLocks noGrp="1"/>
          </p:cNvSpPr>
          <p:nvPr>
            <p:ph type="title"/>
          </p:nvPr>
        </p:nvSpPr>
        <p:spPr>
          <a:xfrm>
            <a:off x="838200" y="-1325563"/>
            <a:ext cx="10515600" cy="1325563"/>
          </a:xfrm>
        </p:spPr>
        <p:txBody>
          <a:bodyPr lIns="45718" tIns="45718" rIns="45718" bIns="45718" anchor="b">
            <a:normAutofit/>
          </a:bodyPr>
          <a:lstStyle/>
          <a:p>
            <a:r>
              <a:rPr lang="en-GB" dirty="0"/>
              <a:t>Action plans</a:t>
            </a:r>
          </a:p>
        </p:txBody>
      </p:sp>
    </p:spTree>
    <p:extLst>
      <p:ext uri="{BB962C8B-B14F-4D97-AF65-F5344CB8AC3E}">
        <p14:creationId xmlns:p14="http://schemas.microsoft.com/office/powerpoint/2010/main" val="21050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2460-3ADB-BFAE-0B74-E7E022075D18}"/>
              </a:ext>
            </a:extLst>
          </p:cNvPr>
          <p:cNvSpPr>
            <a:spLocks noGrp="1"/>
          </p:cNvSpPr>
          <p:nvPr>
            <p:ph type="title"/>
          </p:nvPr>
        </p:nvSpPr>
        <p:spPr>
          <a:xfrm>
            <a:off x="838200" y="365126"/>
            <a:ext cx="10515600" cy="794000"/>
          </a:xfrm>
        </p:spPr>
        <p:txBody>
          <a:bodyPr/>
          <a:lstStyle/>
          <a:p>
            <a:r>
              <a:rPr lang="en-GB" dirty="0"/>
              <a:t>Some of the evaluations we use……….</a:t>
            </a:r>
          </a:p>
        </p:txBody>
      </p:sp>
      <p:pic>
        <p:nvPicPr>
          <p:cNvPr id="5" name="Picture 4">
            <a:extLst>
              <a:ext uri="{FF2B5EF4-FFF2-40B4-BE49-F238E27FC236}">
                <a16:creationId xmlns:a16="http://schemas.microsoft.com/office/drawing/2014/main" id="{5182D0E4-E3F0-F7E5-8AF1-0C647EB6E4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9972" y="1027906"/>
            <a:ext cx="6964714" cy="2181529"/>
          </a:xfrm>
          <a:prstGeom prst="rect">
            <a:avLst/>
          </a:prstGeom>
        </p:spPr>
      </p:pic>
      <p:pic>
        <p:nvPicPr>
          <p:cNvPr id="7" name="Content Placeholder 6">
            <a:extLst>
              <a:ext uri="{FF2B5EF4-FFF2-40B4-BE49-F238E27FC236}">
                <a16:creationId xmlns:a16="http://schemas.microsoft.com/office/drawing/2014/main" id="{A6FA8217-BE7C-7654-E166-489CDDDC849E}"/>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7875645" y="1220974"/>
            <a:ext cx="3826383" cy="1676875"/>
          </a:xfrm>
        </p:spPr>
      </p:pic>
      <p:pic>
        <p:nvPicPr>
          <p:cNvPr id="9" name="Picture 8">
            <a:extLst>
              <a:ext uri="{FF2B5EF4-FFF2-40B4-BE49-F238E27FC236}">
                <a16:creationId xmlns:a16="http://schemas.microsoft.com/office/drawing/2014/main" id="{F3973A01-12A2-9422-FB6C-2D78DDCF345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6800" y="3872215"/>
            <a:ext cx="4029637" cy="866896"/>
          </a:xfrm>
          <a:prstGeom prst="rect">
            <a:avLst/>
          </a:prstGeom>
        </p:spPr>
      </p:pic>
      <p:pic>
        <p:nvPicPr>
          <p:cNvPr id="11" name="Picture 10">
            <a:extLst>
              <a:ext uri="{FF2B5EF4-FFF2-40B4-BE49-F238E27FC236}">
                <a16:creationId xmlns:a16="http://schemas.microsoft.com/office/drawing/2014/main" id="{E7E9C51A-1A86-89E8-EA91-F03D84F360A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683236" y="2876933"/>
            <a:ext cx="7306695" cy="771633"/>
          </a:xfrm>
          <a:prstGeom prst="rect">
            <a:avLst/>
          </a:prstGeom>
        </p:spPr>
      </p:pic>
      <p:pic>
        <p:nvPicPr>
          <p:cNvPr id="13" name="Picture 12">
            <a:extLst>
              <a:ext uri="{FF2B5EF4-FFF2-40B4-BE49-F238E27FC236}">
                <a16:creationId xmlns:a16="http://schemas.microsoft.com/office/drawing/2014/main" id="{B45F3EB7-7372-5C08-2DAC-F7B78340EE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165169" y="4038563"/>
            <a:ext cx="5201376" cy="600159"/>
          </a:xfrm>
          <a:prstGeom prst="rect">
            <a:avLst/>
          </a:prstGeom>
        </p:spPr>
      </p:pic>
      <p:pic>
        <p:nvPicPr>
          <p:cNvPr id="15" name="Picture 14">
            <a:extLst>
              <a:ext uri="{FF2B5EF4-FFF2-40B4-BE49-F238E27FC236}">
                <a16:creationId xmlns:a16="http://schemas.microsoft.com/office/drawing/2014/main" id="{52A3355D-8923-B9C6-1E12-AB6BF55644B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195637" y="5135075"/>
            <a:ext cx="4601217" cy="752580"/>
          </a:xfrm>
          <a:prstGeom prst="rect">
            <a:avLst/>
          </a:prstGeom>
        </p:spPr>
      </p:pic>
      <p:pic>
        <p:nvPicPr>
          <p:cNvPr id="17" name="Picture 16">
            <a:extLst>
              <a:ext uri="{FF2B5EF4-FFF2-40B4-BE49-F238E27FC236}">
                <a16:creationId xmlns:a16="http://schemas.microsoft.com/office/drawing/2014/main" id="{7D355B87-D395-8180-6BFD-6ED5CA6FE3B4}"/>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590482" y="5380015"/>
            <a:ext cx="5468113" cy="752580"/>
          </a:xfrm>
          <a:prstGeom prst="rect">
            <a:avLst/>
          </a:prstGeom>
        </p:spPr>
      </p:pic>
    </p:spTree>
    <p:extLst>
      <p:ext uri="{BB962C8B-B14F-4D97-AF65-F5344CB8AC3E}">
        <p14:creationId xmlns:p14="http://schemas.microsoft.com/office/powerpoint/2010/main" val="391103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DE9AF-5922-1048-A9D2-2E4B93CBBB19}"/>
              </a:ext>
            </a:extLst>
          </p:cNvPr>
          <p:cNvSpPr>
            <a:spLocks noGrp="1"/>
          </p:cNvSpPr>
          <p:nvPr>
            <p:ph type="title"/>
          </p:nvPr>
        </p:nvSpPr>
        <p:spPr>
          <a:xfrm>
            <a:off x="381000" y="2550930"/>
            <a:ext cx="3472543" cy="1325563"/>
          </a:xfrm>
        </p:spPr>
        <p:txBody>
          <a:bodyPr>
            <a:noAutofit/>
          </a:bodyPr>
          <a:lstStyle/>
          <a:p>
            <a:pPr algn="ctr"/>
            <a:r>
              <a:rPr lang="en-GB" sz="8000" b="1" dirty="0"/>
              <a:t>Does </a:t>
            </a:r>
            <a:br>
              <a:rPr lang="en-GB" sz="8000" b="1" dirty="0"/>
            </a:br>
            <a:r>
              <a:rPr lang="en-GB" sz="8000" b="1" dirty="0"/>
              <a:t>it </a:t>
            </a:r>
            <a:br>
              <a:rPr lang="en-GB" sz="8000" b="1" dirty="0"/>
            </a:br>
            <a:r>
              <a:rPr lang="en-GB" sz="8000" b="1" dirty="0"/>
              <a:t>work?</a:t>
            </a:r>
          </a:p>
        </p:txBody>
      </p:sp>
      <p:sp>
        <p:nvSpPr>
          <p:cNvPr id="8" name="TextBox 7">
            <a:extLst>
              <a:ext uri="{FF2B5EF4-FFF2-40B4-BE49-F238E27FC236}">
                <a16:creationId xmlns:a16="http://schemas.microsoft.com/office/drawing/2014/main" id="{64623ED4-D119-E675-EAB6-48691FAD6F8E}"/>
              </a:ext>
            </a:extLst>
          </p:cNvPr>
          <p:cNvSpPr txBox="1"/>
          <p:nvPr/>
        </p:nvSpPr>
        <p:spPr>
          <a:xfrm>
            <a:off x="3954236" y="1166842"/>
            <a:ext cx="7246619"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buFontTx/>
              <a:buChar char="-"/>
            </a:pPr>
            <a:r>
              <a:rPr lang="en-GB" sz="3200" b="1" dirty="0">
                <a:solidFill>
                  <a:srgbClr val="FF0000"/>
                </a:solidFill>
              </a:rPr>
              <a:t>Last quarter, 98% of young people we supported in Norfolk said that their youth worker listened to them and understood their worries- June 2023</a:t>
            </a:r>
          </a:p>
          <a:p>
            <a:pPr marL="342900" indent="-342900">
              <a:buFontTx/>
              <a:buChar char="-"/>
            </a:pPr>
            <a:endParaRPr lang="en-GB" sz="3200" b="1" dirty="0">
              <a:solidFill>
                <a:srgbClr val="FF0000"/>
              </a:solidFill>
            </a:endParaRPr>
          </a:p>
          <a:p>
            <a:pPr marL="342900" indent="-342900">
              <a:buFontTx/>
              <a:buChar char="-"/>
            </a:pPr>
            <a:r>
              <a:rPr lang="en-GB" sz="3200" b="1" dirty="0">
                <a:solidFill>
                  <a:srgbClr val="FF0000"/>
                </a:solidFill>
              </a:rPr>
              <a:t>Last quarter, 81% of young people we supported in Norfolk said that they have developed resilience and other skills which helped them make positive changes. June 2023</a:t>
            </a:r>
          </a:p>
        </p:txBody>
      </p:sp>
    </p:spTree>
    <p:extLst>
      <p:ext uri="{BB962C8B-B14F-4D97-AF65-F5344CB8AC3E}">
        <p14:creationId xmlns:p14="http://schemas.microsoft.com/office/powerpoint/2010/main" val="3608885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53DD34-3ECB-CEB0-EC6B-3912505F460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1215" y="0"/>
            <a:ext cx="5350683" cy="6863625"/>
          </a:xfrm>
          <a:prstGeom prst="rect">
            <a:avLst/>
          </a:prstGeom>
        </p:spPr>
      </p:pic>
      <p:pic>
        <p:nvPicPr>
          <p:cNvPr id="9" name="Picture 8">
            <a:extLst>
              <a:ext uri="{FF2B5EF4-FFF2-40B4-BE49-F238E27FC236}">
                <a16:creationId xmlns:a16="http://schemas.microsoft.com/office/drawing/2014/main" id="{4779C831-A8A6-3A85-0A7B-F5CDB286463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71466" y="0"/>
            <a:ext cx="6320534" cy="6858000"/>
          </a:xfrm>
          <a:prstGeom prst="rect">
            <a:avLst/>
          </a:prstGeom>
        </p:spPr>
      </p:pic>
      <p:sp>
        <p:nvSpPr>
          <p:cNvPr id="2" name="Title 1">
            <a:extLst>
              <a:ext uri="{FF2B5EF4-FFF2-40B4-BE49-F238E27FC236}">
                <a16:creationId xmlns:a16="http://schemas.microsoft.com/office/drawing/2014/main" id="{34588181-C972-F178-C2AB-26C60F340D15}"/>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Survey results</a:t>
            </a:r>
          </a:p>
        </p:txBody>
      </p:sp>
    </p:spTree>
    <p:extLst>
      <p:ext uri="{BB962C8B-B14F-4D97-AF65-F5344CB8AC3E}">
        <p14:creationId xmlns:p14="http://schemas.microsoft.com/office/powerpoint/2010/main" val="403806245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9F44-0460-F604-19E9-4A26B94D6540}"/>
              </a:ext>
            </a:extLst>
          </p:cNvPr>
          <p:cNvSpPr>
            <a:spLocks noGrp="1"/>
          </p:cNvSpPr>
          <p:nvPr>
            <p:ph type="title"/>
          </p:nvPr>
        </p:nvSpPr>
        <p:spPr/>
        <p:txBody>
          <a:bodyPr>
            <a:normAutofit/>
          </a:bodyPr>
          <a:lstStyle/>
          <a:p>
            <a:r>
              <a:rPr lang="en-GB" sz="7200" b="1" dirty="0"/>
              <a:t>Over to you…..</a:t>
            </a:r>
          </a:p>
        </p:txBody>
      </p:sp>
      <p:pic>
        <p:nvPicPr>
          <p:cNvPr id="2050" name="Picture 2" descr="Your opinion matters!!">
            <a:extLst>
              <a:ext uri="{FF2B5EF4-FFF2-40B4-BE49-F238E27FC236}">
                <a16:creationId xmlns:a16="http://schemas.microsoft.com/office/drawing/2014/main" id="{704BD243-4400-9DFA-77CB-E8EA5D5F83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6394" y="1378843"/>
            <a:ext cx="10019212" cy="538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86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ACF4-2D37-8357-A1E5-F99E31C7B9CB}"/>
              </a:ext>
            </a:extLst>
          </p:cNvPr>
          <p:cNvSpPr>
            <a:spLocks noGrp="1"/>
          </p:cNvSpPr>
          <p:nvPr>
            <p:ph type="title" idx="4294967295"/>
          </p:nvPr>
        </p:nvSpPr>
        <p:spPr>
          <a:xfrm>
            <a:off x="838200" y="-1325563"/>
            <a:ext cx="10515600" cy="1325563"/>
          </a:xfrm>
        </p:spPr>
        <p:txBody>
          <a:bodyPr lIns="45718" tIns="45718" rIns="45718" bIns="45718" anchor="b">
            <a:normAutofit/>
          </a:bodyPr>
          <a:lstStyle/>
          <a:p>
            <a:r>
              <a:rPr lang="en-GB" dirty="0"/>
              <a:t>Learning outcomes</a:t>
            </a:r>
          </a:p>
        </p:txBody>
      </p:sp>
      <p:sp>
        <p:nvSpPr>
          <p:cNvPr id="3" name="TextBox 2">
            <a:extLst>
              <a:ext uri="{FF2B5EF4-FFF2-40B4-BE49-F238E27FC236}">
                <a16:creationId xmlns:a16="http://schemas.microsoft.com/office/drawing/2014/main" id="{3F276164-21A6-8D7C-97E1-AD25DA2B3238}"/>
              </a:ext>
            </a:extLst>
          </p:cNvPr>
          <p:cNvSpPr txBox="1"/>
          <p:nvPr/>
        </p:nvSpPr>
        <p:spPr>
          <a:xfrm>
            <a:off x="805911" y="418455"/>
            <a:ext cx="10647335" cy="5167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a:lnSpc>
                <a:spcPct val="107000"/>
              </a:lnSpc>
              <a:spcAft>
                <a:spcPts val="1200"/>
              </a:spcAft>
            </a:pPr>
            <a:r>
              <a:rPr lang="en-GB" sz="3200" b="1" kern="0" dirty="0">
                <a:effectLst/>
                <a:latin typeface="Times New Roman" panose="02020603050405020304" pitchFamily="18" charset="0"/>
                <a:ea typeface="Times New Roman" panose="02020603050405020304" pitchFamily="18" charset="0"/>
                <a:cs typeface="Times New Roman" panose="02020603050405020304" pitchFamily="18" charset="0"/>
              </a:rPr>
              <a:t>Learning outcomes:</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Participants will gain a basic understanding standing of service user engagement and co-production.</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Participants will understand how to use tools to understand service user wishes and feelings and use these to inform delivery.</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Participants will have the know how to involve family and friends, to help encourage service users to engage in their service.</a:t>
            </a:r>
            <a:endParaRPr lang="en-GB"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11722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Flourish Logo2.png">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34245" y="491495"/>
            <a:ext cx="1376858" cy="925191"/>
          </a:xfrm>
          <a:prstGeom prst="rect">
            <a:avLst/>
          </a:prstGeom>
          <a:ln w="12700">
            <a:miter lim="400000"/>
          </a:ln>
        </p:spPr>
      </p:pic>
      <p:sp>
        <p:nvSpPr>
          <p:cNvPr id="212" name="Rectangle 2"/>
          <p:cNvSpPr txBox="1">
            <a:spLocks noGrp="1"/>
          </p:cNvSpPr>
          <p:nvPr>
            <p:ph type="title" idx="4294967295"/>
          </p:nvPr>
        </p:nvSpPr>
        <p:spPr>
          <a:xfrm>
            <a:off x="564997" y="307759"/>
            <a:ext cx="6643804" cy="646331"/>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none" lIns="45719" tIns="45720" rIns="45719" bIns="45720" numCol="1" spcCol="0" rtlCol="0" fromWordArt="0" anchor="t" anchorCtr="0" forceAA="0" compatLnSpc="1">
            <a:prstTxWarp prst="textNoShape">
              <a:avLst/>
            </a:prstTxWarp>
            <a:spAutoFit/>
          </a:bodyPr>
          <a:lstStyle>
            <a:lvl1pPr>
              <a:defRPr sz="3600" b="1">
                <a:solidFill>
                  <a:srgbClr val="002060"/>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2060"/>
                </a:solidFill>
                <a:effectLst/>
                <a:uLnTx/>
                <a:uFillTx/>
                <a:latin typeface="Calibri"/>
                <a:ea typeface="+mj-ea"/>
                <a:cs typeface="Calibri"/>
                <a:sym typeface="Calibri"/>
              </a:rPr>
              <a:t>Please let us know what you think</a:t>
            </a:r>
          </a:p>
        </p:txBody>
      </p:sp>
      <p:pic>
        <p:nvPicPr>
          <p:cNvPr id="213" name="Image" descr="Image"/>
          <p:cNvPicPr>
            <a:picLocks noChangeAspect="1"/>
          </p:cNvPicPr>
          <p:nvPr/>
        </p:nvPicPr>
        <p:blipFill>
          <a:blip r:embed="rId4"/>
          <a:stretch>
            <a:fillRect/>
          </a:stretch>
        </p:blipFill>
        <p:spPr>
          <a:xfrm>
            <a:off x="7483774" y="4851399"/>
            <a:ext cx="4797126" cy="1782387"/>
          </a:xfrm>
          <a:prstGeom prst="rect">
            <a:avLst/>
          </a:prstGeom>
          <a:ln w="12700">
            <a:miter lim="400000"/>
          </a:ln>
        </p:spPr>
      </p:pic>
      <p:pic>
        <p:nvPicPr>
          <p:cNvPr id="2" name="Picture 1">
            <a:extLst>
              <a:ext uri="{FF2B5EF4-FFF2-40B4-BE49-F238E27FC236}">
                <a16:creationId xmlns:a16="http://schemas.microsoft.com/office/drawing/2014/main" id="{6CDAC0EF-053F-37F6-3A98-C38429AFE7F0}"/>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3845" t="35338" r="23747" b="12810"/>
          <a:stretch/>
        </p:blipFill>
        <p:spPr>
          <a:xfrm>
            <a:off x="667820" y="1317449"/>
            <a:ext cx="5284789" cy="5228765"/>
          </a:xfrm>
          <a:prstGeom prst="rect">
            <a:avLst/>
          </a:prstGeom>
          <a:ln w="19050">
            <a:solidFill>
              <a:schemeClr val="tx1"/>
            </a:solidFill>
          </a:ln>
        </p:spPr>
      </p:pic>
      <p:sp>
        <p:nvSpPr>
          <p:cNvPr id="3" name="TextBox 2">
            <a:extLst>
              <a:ext uri="{FF2B5EF4-FFF2-40B4-BE49-F238E27FC236}">
                <a16:creationId xmlns:a16="http://schemas.microsoft.com/office/drawing/2014/main" id="{D02AEF56-34E1-87F2-348E-731DF44604C4}"/>
              </a:ext>
            </a:extLst>
          </p:cNvPr>
          <p:cNvSpPr txBox="1"/>
          <p:nvPr/>
        </p:nvSpPr>
        <p:spPr>
          <a:xfrm>
            <a:off x="6405646" y="2425227"/>
            <a:ext cx="5604945" cy="492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600" b="0" i="0" u="none" strike="noStrike" cap="none" spc="0" normalizeH="0" baseline="0" dirty="0">
                <a:ln>
                  <a:noFill/>
                </a:ln>
                <a:solidFill>
                  <a:srgbClr val="002060"/>
                </a:solidFill>
                <a:effectLst/>
                <a:uFillTx/>
                <a:latin typeface="+mj-lt"/>
                <a:ea typeface="+mj-ea"/>
                <a:cs typeface="+mj-cs"/>
                <a:sym typeface="Calibri"/>
              </a:rPr>
              <a:t>https://forms.office.com/e/nFDzqZWk4i</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1142-90D4-F221-514E-DC001C65F1D1}"/>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Email: Micheal.Pepperell@prospects.co.uk</a:t>
            </a:r>
          </a:p>
        </p:txBody>
      </p:sp>
      <p:pic>
        <p:nvPicPr>
          <p:cNvPr id="5" name="Content Placeholder 4">
            <a:extLst>
              <a:ext uri="{FF2B5EF4-FFF2-40B4-BE49-F238E27FC236}">
                <a16:creationId xmlns:a16="http://schemas.microsoft.com/office/drawing/2014/main" id="{81E8CDD4-8C0E-3FC4-CA46-9E844858A6C3}"/>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9854" y="1511233"/>
            <a:ext cx="4324027" cy="4324027"/>
          </a:xfrm>
        </p:spPr>
      </p:pic>
      <p:sp>
        <p:nvSpPr>
          <p:cNvPr id="6" name="TextBox 5">
            <a:extLst>
              <a:ext uri="{FF2B5EF4-FFF2-40B4-BE49-F238E27FC236}">
                <a16:creationId xmlns:a16="http://schemas.microsoft.com/office/drawing/2014/main" id="{4C84473A-E845-B7B6-C97D-158F1371FC6F}"/>
              </a:ext>
            </a:extLst>
          </p:cNvPr>
          <p:cNvSpPr txBox="1"/>
          <p:nvPr/>
        </p:nvSpPr>
        <p:spPr>
          <a:xfrm>
            <a:off x="5767091" y="5111987"/>
            <a:ext cx="5189878" cy="1446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Calibri"/>
              </a:rPr>
              <a:t>Referrals to: </a:t>
            </a:r>
          </a:p>
          <a:p>
            <a:pPr marL="0" marR="0" indent="0" algn="l" defTabSz="914400" rtl="0" fontAlgn="auto" latinLnBrk="0" hangingPunct="0">
              <a:lnSpc>
                <a:spcPct val="100000"/>
              </a:lnSpc>
              <a:spcBef>
                <a:spcPts val="0"/>
              </a:spcBef>
              <a:spcAft>
                <a:spcPts val="0"/>
              </a:spcAft>
              <a:buClrTx/>
              <a:buSzTx/>
              <a:buFontTx/>
              <a:buNone/>
              <a:tabLst/>
            </a:pPr>
            <a:r>
              <a:rPr kumimoji="0" lang="en-GB" sz="4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Calibri"/>
              </a:rPr>
              <a:t>yess@prospects.co.uk</a:t>
            </a:r>
          </a:p>
        </p:txBody>
      </p:sp>
      <p:pic>
        <p:nvPicPr>
          <p:cNvPr id="8" name="Picture 7">
            <a:extLst>
              <a:ext uri="{FF2B5EF4-FFF2-40B4-BE49-F238E27FC236}">
                <a16:creationId xmlns:a16="http://schemas.microsoft.com/office/drawing/2014/main" id="{1D08C751-F38A-7DEF-AA3B-474910367C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20484" y="2324745"/>
            <a:ext cx="5336485" cy="2508468"/>
          </a:xfrm>
          <a:prstGeom prst="rect">
            <a:avLst/>
          </a:prstGeom>
        </p:spPr>
      </p:pic>
    </p:spTree>
    <p:extLst>
      <p:ext uri="{BB962C8B-B14F-4D97-AF65-F5344CB8AC3E}">
        <p14:creationId xmlns:p14="http://schemas.microsoft.com/office/powerpoint/2010/main" val="40775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2CD885-4AC3-233A-E3DC-E1278FB5505B}"/>
              </a:ext>
            </a:extLst>
          </p:cNvPr>
          <p:cNvSpPr txBox="1">
            <a:spLocks noGrp="1"/>
          </p:cNvSpPr>
          <p:nvPr>
            <p:ph type="title" idx="4294967295"/>
          </p:nvPr>
        </p:nvSpPr>
        <p:spPr>
          <a:xfrm>
            <a:off x="4110202" y="601609"/>
            <a:ext cx="4064570" cy="83099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sym typeface="Calibri"/>
              </a:rPr>
              <a:t>Drinking Game:</a:t>
            </a:r>
          </a:p>
        </p:txBody>
      </p:sp>
      <p:pic>
        <p:nvPicPr>
          <p:cNvPr id="5" name="Picture 4" descr="A person drinking water from a bottle">
            <a:extLst>
              <a:ext uri="{FF2B5EF4-FFF2-40B4-BE49-F238E27FC236}">
                <a16:creationId xmlns:a16="http://schemas.microsoft.com/office/drawing/2014/main" id="{16777B7B-15F3-3F1A-3E35-6EC40F5E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0725" y="1519818"/>
            <a:ext cx="7161078" cy="5113457"/>
          </a:xfrm>
          <a:prstGeom prst="rect">
            <a:avLst/>
          </a:prstGeom>
        </p:spPr>
      </p:pic>
    </p:spTree>
    <p:extLst>
      <p:ext uri="{BB962C8B-B14F-4D97-AF65-F5344CB8AC3E}">
        <p14:creationId xmlns:p14="http://schemas.microsoft.com/office/powerpoint/2010/main" val="25489267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3E0A37-6D3C-4403-6423-C7A69F6DB91E}"/>
              </a:ext>
            </a:extLst>
          </p:cNvPr>
          <p:cNvSpPr>
            <a:spLocks noGrp="1"/>
          </p:cNvSpPr>
          <p:nvPr>
            <p:ph type="title" idx="4294967295"/>
          </p:nvPr>
        </p:nvSpPr>
        <p:spPr>
          <a:xfrm>
            <a:off x="708025" y="2481263"/>
            <a:ext cx="4619625" cy="384333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8" tIns="45718" rIns="45718" bIns="45718"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kumimoji="0" lang="en-GB" sz="2000" b="0" i="0" u="none" strike="noStrike" kern="0" cap="none" spc="0" normalizeH="0" baseline="0" noProof="0" dirty="0">
                <a:ln>
                  <a:noFill/>
                </a:ln>
                <a:solidFill>
                  <a:srgbClr val="000000"/>
                </a:solidFill>
                <a:effectLst/>
                <a:uLnTx/>
                <a:uFillTx/>
                <a:latin typeface="+mj-lt"/>
                <a:ea typeface="+mj-ea"/>
                <a:cs typeface="+mj-cs"/>
                <a:sym typeface="Calibri"/>
              </a:rPr>
              <a:t>Youth Early Support Service - ‘YESS’ delivered by Prospects, Part of Shaw Trust.</a:t>
            </a:r>
          </a:p>
          <a:p>
            <a:pPr marL="342900" marR="0" lvl="0" indent="-342900" algn="l" defTabSz="914400" rtl="0" eaLnBrk="1" fontAlgn="auto" latinLnBrk="0" hangingPunct="1">
              <a:lnSpc>
                <a:spcPct val="90000"/>
              </a:lnSpc>
              <a:spcBef>
                <a:spcPts val="1000"/>
              </a:spcBef>
              <a:spcAft>
                <a:spcPts val="0"/>
              </a:spcAft>
              <a:buClrTx/>
              <a:buSzPct val="100000"/>
              <a:buFontTx/>
              <a:buChar char="-"/>
              <a:tabLst/>
              <a:defRPr/>
            </a:pPr>
            <a:r>
              <a:rPr kumimoji="0" lang="en-GB" sz="2000" b="0" i="0" u="none" strike="noStrike" kern="0" cap="none" spc="0" normalizeH="0" baseline="0" noProof="0" dirty="0">
                <a:ln>
                  <a:noFill/>
                </a:ln>
                <a:solidFill>
                  <a:srgbClr val="000000"/>
                </a:solidFill>
                <a:effectLst/>
                <a:uLnTx/>
                <a:uFillTx/>
                <a:latin typeface="+mj-lt"/>
                <a:ea typeface="+mj-ea"/>
                <a:cs typeface="+mj-cs"/>
                <a:sym typeface="Calibri"/>
              </a:rPr>
              <a:t>Deliver Youth Services and work and health programme across Norfolk. </a:t>
            </a:r>
          </a:p>
          <a:p>
            <a:pPr marL="342900" marR="0" lvl="0" indent="-342900" algn="l" defTabSz="914400" rtl="0" eaLnBrk="1" fontAlgn="auto" latinLnBrk="0" hangingPunct="1">
              <a:lnSpc>
                <a:spcPct val="90000"/>
              </a:lnSpc>
              <a:spcBef>
                <a:spcPts val="1000"/>
              </a:spcBef>
              <a:spcAft>
                <a:spcPts val="0"/>
              </a:spcAft>
              <a:buClrTx/>
              <a:buSzPct val="100000"/>
              <a:buFontTx/>
              <a:buChar char="-"/>
              <a:tabLst/>
              <a:defRPr/>
            </a:pPr>
            <a:r>
              <a:rPr kumimoji="0" lang="en-GB" sz="2000" b="0" i="0" u="none" strike="noStrike" kern="0" cap="none" spc="0" normalizeH="0" baseline="0" noProof="0" dirty="0">
                <a:ln>
                  <a:noFill/>
                </a:ln>
                <a:solidFill>
                  <a:srgbClr val="000000"/>
                </a:solidFill>
                <a:effectLst/>
                <a:uLnTx/>
                <a:uFillTx/>
                <a:latin typeface="+mj-lt"/>
                <a:ea typeface="+mj-ea"/>
                <a:cs typeface="+mj-cs"/>
                <a:sym typeface="Calibri"/>
              </a:rPr>
              <a:t>Nationally, Shaw Trust supports over 80,000 young people per year. </a:t>
            </a:r>
          </a:p>
          <a:p>
            <a:pPr marL="342900" marR="0" lvl="0" indent="-342900" algn="l" defTabSz="914400" rtl="0" eaLnBrk="1" fontAlgn="auto" latinLnBrk="0" hangingPunct="1">
              <a:lnSpc>
                <a:spcPct val="90000"/>
              </a:lnSpc>
              <a:spcBef>
                <a:spcPts val="1000"/>
              </a:spcBef>
              <a:spcAft>
                <a:spcPts val="0"/>
              </a:spcAft>
              <a:buClrTx/>
              <a:buSzPct val="100000"/>
              <a:buFontTx/>
              <a:buChar char="-"/>
              <a:tabLst/>
              <a:defRPr/>
            </a:pPr>
            <a:r>
              <a:rPr kumimoji="0" lang="en-GB" sz="2000" b="0" i="0" u="none" strike="noStrike" kern="0" cap="none" spc="0" normalizeH="0" baseline="0" noProof="0" dirty="0">
                <a:ln>
                  <a:noFill/>
                </a:ln>
                <a:solidFill>
                  <a:srgbClr val="000000"/>
                </a:solidFill>
                <a:effectLst/>
                <a:uLnTx/>
                <a:uFillTx/>
                <a:latin typeface="+mj-lt"/>
                <a:ea typeface="+mj-ea"/>
                <a:cs typeface="+mj-cs"/>
                <a:sym typeface="Calibri"/>
              </a:rPr>
              <a:t>Last quarter, 98% of young people we supported in Norfolk said that their youth worker listened to them and understood their worries</a:t>
            </a:r>
          </a:p>
          <a:p>
            <a:pPr marL="342900" marR="0" lvl="0" indent="-342900" algn="l" defTabSz="914400" rtl="0" eaLnBrk="1" fontAlgn="auto" latinLnBrk="0" hangingPunct="1">
              <a:lnSpc>
                <a:spcPct val="90000"/>
              </a:lnSpc>
              <a:spcBef>
                <a:spcPts val="1000"/>
              </a:spcBef>
              <a:spcAft>
                <a:spcPts val="0"/>
              </a:spcAft>
              <a:buClrTx/>
              <a:buSzPct val="100000"/>
              <a:buFontTx/>
              <a:buChar char="-"/>
              <a:tabLst/>
              <a:defRPr/>
            </a:pPr>
            <a:r>
              <a:rPr kumimoji="0" lang="en-GB" sz="2000" b="0" i="0" u="none" strike="noStrike" kern="0" cap="none" spc="0" normalizeH="0" baseline="0" noProof="0" dirty="0">
                <a:ln>
                  <a:noFill/>
                </a:ln>
                <a:solidFill>
                  <a:srgbClr val="000000"/>
                </a:solidFill>
                <a:effectLst/>
                <a:uLnTx/>
                <a:uFillTx/>
                <a:latin typeface="+mj-lt"/>
                <a:ea typeface="+mj-ea"/>
                <a:cs typeface="+mj-cs"/>
                <a:sym typeface="Calibri"/>
              </a:rPr>
              <a:t>Last quarter, 81% of young people we supported in Norfolk said that they have developed resilience and other skills which helped them make positive changes.</a:t>
            </a:r>
          </a:p>
          <a:p>
            <a:pPr marL="342900" marR="0" lvl="0" indent="-342900" algn="l" defTabSz="914400" rtl="0" eaLnBrk="1" fontAlgn="auto" latinLnBrk="0" hangingPunct="1">
              <a:lnSpc>
                <a:spcPct val="90000"/>
              </a:lnSpc>
              <a:spcBef>
                <a:spcPts val="1000"/>
              </a:spcBef>
              <a:spcAft>
                <a:spcPts val="0"/>
              </a:spcAft>
              <a:buClrTx/>
              <a:buSzPct val="100000"/>
              <a:buFontTx/>
              <a:buChar char="-"/>
              <a:tabLst/>
              <a:defRPr/>
            </a:pPr>
            <a:endParaRPr kumimoji="0" lang="en-GB" sz="2000" b="1" i="0" u="none" strike="noStrike" kern="0" cap="none" spc="0" normalizeH="0" baseline="0" noProof="0" dirty="0">
              <a:ln>
                <a:noFill/>
              </a:ln>
              <a:solidFill>
                <a:srgbClr val="000000"/>
              </a:solidFill>
              <a:effectLst/>
              <a:uLnTx/>
              <a:uFillTx/>
              <a:latin typeface="+mj-lt"/>
              <a:ea typeface="+mj-ea"/>
              <a:cs typeface="+mj-cs"/>
              <a:sym typeface="Calibri"/>
            </a:endParaRP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GB" sz="2000" b="0" i="0" u="none" strike="noStrike" kern="0" cap="none" spc="0" normalizeH="0" baseline="0" noProof="0" dirty="0">
              <a:ln>
                <a:noFill/>
              </a:ln>
              <a:solidFill>
                <a:srgbClr val="000000"/>
              </a:solidFill>
              <a:effectLst/>
              <a:uLnTx/>
              <a:uFillTx/>
              <a:latin typeface="+mj-lt"/>
              <a:ea typeface="+mj-ea"/>
              <a:cs typeface="+mj-cs"/>
              <a:sym typeface="Calibri"/>
            </a:endParaRPr>
          </a:p>
        </p:txBody>
      </p:sp>
      <p:pic>
        <p:nvPicPr>
          <p:cNvPr id="5" name="Picture 4">
            <a:extLst>
              <a:ext uri="{FF2B5EF4-FFF2-40B4-BE49-F238E27FC236}">
                <a16:creationId xmlns:a16="http://schemas.microsoft.com/office/drawing/2014/main" id="{43F64C33-FDBD-3F45-1AD2-62E8BDF56C72}"/>
              </a:ext>
              <a:ext uri="{C183D7F6-B498-43B3-948B-1728B52AA6E4}">
                <adec:decorative xmlns:adec="http://schemas.microsoft.com/office/drawing/2017/decorative" val="1"/>
              </a:ext>
            </a:extLst>
          </p:cNvPr>
          <p:cNvPicPr>
            <a:picLocks noChangeAspect="1"/>
          </p:cNvPicPr>
          <p:nvPr/>
        </p:nvPicPr>
        <p:blipFill rotWithShape="1">
          <a:blip r:embed="rId3"/>
          <a:srcRect l="-10178" t="16235" b="27984"/>
          <a:stretch/>
        </p:blipFill>
        <p:spPr>
          <a:xfrm>
            <a:off x="5622325" y="10"/>
            <a:ext cx="656967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a:extLst>
              <a:ext uri="{FF2B5EF4-FFF2-40B4-BE49-F238E27FC236}">
                <a16:creationId xmlns:a16="http://schemas.microsoft.com/office/drawing/2014/main" id="{6D965765-AB97-7DBD-8534-E6C398481E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 y="163404"/>
            <a:ext cx="4359774" cy="2048826"/>
          </a:xfrm>
          <a:prstGeom prst="rect">
            <a:avLst/>
          </a:prstGeom>
        </p:spPr>
      </p:pic>
    </p:spTree>
    <p:extLst>
      <p:ext uri="{BB962C8B-B14F-4D97-AF65-F5344CB8AC3E}">
        <p14:creationId xmlns:p14="http://schemas.microsoft.com/office/powerpoint/2010/main" val="96703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8485-1AAE-5499-8FD3-37074B28A276}"/>
              </a:ext>
            </a:extLst>
          </p:cNvPr>
          <p:cNvSpPr>
            <a:spLocks noGrp="1"/>
          </p:cNvSpPr>
          <p:nvPr>
            <p:ph type="title"/>
          </p:nvPr>
        </p:nvSpPr>
        <p:spPr/>
        <p:txBody>
          <a:bodyPr/>
          <a:lstStyle/>
          <a:p>
            <a:r>
              <a:rPr lang="en-GB" dirty="0"/>
              <a:t>Youth Participation Ambassador &amp; The Pledge</a:t>
            </a:r>
          </a:p>
        </p:txBody>
      </p:sp>
      <p:graphicFrame>
        <p:nvGraphicFramePr>
          <p:cNvPr id="6" name="Object 5">
            <a:extLst>
              <a:ext uri="{FF2B5EF4-FFF2-40B4-BE49-F238E27FC236}">
                <a16:creationId xmlns:a16="http://schemas.microsoft.com/office/drawing/2014/main" id="{BAE35315-F706-9263-707D-279B83D536C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12019968"/>
              </p:ext>
            </p:extLst>
          </p:nvPr>
        </p:nvGraphicFramePr>
        <p:xfrm>
          <a:off x="1325880" y="1267844"/>
          <a:ext cx="9540240" cy="6488172"/>
        </p:xfrm>
        <a:graphic>
          <a:graphicData uri="http://schemas.openxmlformats.org/presentationml/2006/ole">
            <mc:AlternateContent xmlns:mc="http://schemas.openxmlformats.org/markup-compatibility/2006">
              <mc:Choice xmlns:v="urn:schemas-microsoft-com:vml" Requires="v">
                <p:oleObj name="Acrobat Document" r:id="rId3" imgW="5346330" imgH="7556412" progId="AcroExch.Document.DC">
                  <p:embed/>
                </p:oleObj>
              </mc:Choice>
              <mc:Fallback>
                <p:oleObj name="Acrobat Document" r:id="rId3" imgW="5346330" imgH="7556412" progId="AcroExch.Document.DC">
                  <p:embed/>
                  <p:pic>
                    <p:nvPicPr>
                      <p:cNvPr id="6" name="Object 5">
                        <a:extLst>
                          <a:ext uri="{FF2B5EF4-FFF2-40B4-BE49-F238E27FC236}">
                            <a16:creationId xmlns:a16="http://schemas.microsoft.com/office/drawing/2014/main" id="{BAE35315-F706-9263-707D-279B83D536C2}"/>
                          </a:ext>
                          <a:ext uri="{C183D7F6-B498-43B3-948B-1728B52AA6E4}">
                            <adec:decorative xmlns:adec="http://schemas.microsoft.com/office/drawing/2017/decorative" val="1"/>
                          </a:ext>
                        </a:extLst>
                      </p:cNvPr>
                      <p:cNvPicPr/>
                      <p:nvPr/>
                    </p:nvPicPr>
                    <p:blipFill>
                      <a:blip r:embed="rId4"/>
                      <a:stretch>
                        <a:fillRect/>
                      </a:stretch>
                    </p:blipFill>
                    <p:spPr>
                      <a:xfrm>
                        <a:off x="1325880" y="1267844"/>
                        <a:ext cx="9540240" cy="6488172"/>
                      </a:xfrm>
                      <a:prstGeom prst="rect">
                        <a:avLst/>
                      </a:prstGeom>
                    </p:spPr>
                  </p:pic>
                </p:oleObj>
              </mc:Fallback>
            </mc:AlternateContent>
          </a:graphicData>
        </a:graphic>
      </p:graphicFrame>
    </p:spTree>
    <p:extLst>
      <p:ext uri="{BB962C8B-B14F-4D97-AF65-F5344CB8AC3E}">
        <p14:creationId xmlns:p14="http://schemas.microsoft.com/office/powerpoint/2010/main" val="135168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0298BC-9404-CA25-1C04-0B6AE240E470}"/>
              </a:ext>
            </a:extLst>
          </p:cNvPr>
          <p:cNvSpPr txBox="1">
            <a:spLocks noGrp="1"/>
          </p:cNvSpPr>
          <p:nvPr>
            <p:ph type="title" idx="4294967295"/>
          </p:nvPr>
        </p:nvSpPr>
        <p:spPr>
          <a:xfrm>
            <a:off x="5622295" y="1374683"/>
            <a:ext cx="6091909" cy="830997"/>
          </a:xfrm>
          <a:prstGeom prst="rect">
            <a:avLst/>
          </a:prstGeom>
          <a:solidFill>
            <a:srgbClr val="FF4E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bg1"/>
                </a:solidFill>
                <a:effectLst/>
                <a:uLnTx/>
                <a:uFillTx/>
                <a:latin typeface="+mj-lt"/>
                <a:ea typeface="+mj-ea"/>
                <a:cs typeface="+mj-cs"/>
                <a:sym typeface="Calibri"/>
              </a:rPr>
              <a:t>Introducing the new Youth Early Support Service (YESS)! </a:t>
            </a:r>
          </a:p>
        </p:txBody>
      </p:sp>
      <p:sp>
        <p:nvSpPr>
          <p:cNvPr id="7" name="TextBox 6">
            <a:extLst>
              <a:ext uri="{FF2B5EF4-FFF2-40B4-BE49-F238E27FC236}">
                <a16:creationId xmlns:a16="http://schemas.microsoft.com/office/drawing/2014/main" id="{8D1732EC-6FEB-EA92-F6F3-38E368B95DE8}"/>
              </a:ext>
            </a:extLst>
          </p:cNvPr>
          <p:cNvSpPr txBox="1"/>
          <p:nvPr/>
        </p:nvSpPr>
        <p:spPr>
          <a:xfrm>
            <a:off x="5622295" y="2528663"/>
            <a:ext cx="6091909" cy="3477875"/>
          </a:xfrm>
          <a:prstGeom prst="rect">
            <a:avLst/>
          </a:prstGeom>
          <a:solidFill>
            <a:schemeClr val="tx1">
              <a:lumMod val="95000"/>
              <a:lumOff val="5000"/>
            </a:schemeClr>
          </a:solidFill>
        </p:spPr>
        <p:txBody>
          <a:bodyPr wrap="square" rtlCol="0">
            <a:spAutoFit/>
          </a:bodyPr>
          <a:lstStyle/>
          <a:p>
            <a:pPr marL="342900" indent="-342900">
              <a:buFontTx/>
              <a:buChar char="-"/>
            </a:pPr>
            <a:r>
              <a:rPr lang="en-GB" sz="2200" dirty="0">
                <a:solidFill>
                  <a:schemeClr val="bg1"/>
                </a:solidFill>
              </a:rPr>
              <a:t>County-wide offer for 10–18-year-olds. </a:t>
            </a:r>
          </a:p>
          <a:p>
            <a:pPr marL="342900" indent="-342900">
              <a:buFontTx/>
              <a:buChar char="-"/>
            </a:pPr>
            <a:r>
              <a:rPr lang="en-GB" sz="2200" dirty="0">
                <a:solidFill>
                  <a:schemeClr val="bg1"/>
                </a:solidFill>
              </a:rPr>
              <a:t>Early intervention and support</a:t>
            </a:r>
          </a:p>
          <a:p>
            <a:pPr marL="342900" indent="-342900">
              <a:buFontTx/>
              <a:buChar char="-"/>
            </a:pPr>
            <a:r>
              <a:rPr lang="en-GB" sz="2200" dirty="0">
                <a:solidFill>
                  <a:schemeClr val="bg1"/>
                </a:solidFill>
              </a:rPr>
              <a:t>We will recognise young people as experts on their own lives</a:t>
            </a:r>
          </a:p>
          <a:p>
            <a:pPr marL="342900" indent="-342900">
              <a:buFontTx/>
              <a:buChar char="-"/>
            </a:pPr>
            <a:r>
              <a:rPr lang="en-GB" sz="2200" dirty="0">
                <a:solidFill>
                  <a:schemeClr val="bg1"/>
                </a:solidFill>
              </a:rPr>
              <a:t>Over 70 young people were involved in designing our programme</a:t>
            </a:r>
          </a:p>
          <a:p>
            <a:pPr marL="342900" indent="-342900">
              <a:buFontTx/>
              <a:buChar char="-"/>
            </a:pPr>
            <a:r>
              <a:rPr lang="en-GB" sz="2200" dirty="0">
                <a:solidFill>
                  <a:schemeClr val="bg1"/>
                </a:solidFill>
              </a:rPr>
              <a:t>Our support will predominately be based in schools </a:t>
            </a:r>
          </a:p>
          <a:p>
            <a:pPr marL="342900" indent="-342900">
              <a:buFontTx/>
              <a:buChar char="-"/>
            </a:pPr>
            <a:endParaRPr lang="en-GB" sz="2200" dirty="0">
              <a:solidFill>
                <a:schemeClr val="bg1"/>
              </a:solidFill>
            </a:endParaRPr>
          </a:p>
          <a:p>
            <a:endParaRPr lang="en-GB" sz="2200" dirty="0">
              <a:solidFill>
                <a:schemeClr val="bg1"/>
              </a:solidFill>
            </a:endParaRPr>
          </a:p>
        </p:txBody>
      </p:sp>
      <p:pic>
        <p:nvPicPr>
          <p:cNvPr id="1026" name="Picture 2">
            <a:extLst>
              <a:ext uri="{FF2B5EF4-FFF2-40B4-BE49-F238E27FC236}">
                <a16:creationId xmlns:a16="http://schemas.microsoft.com/office/drawing/2014/main" id="{786E8B1E-8582-C05D-2AB4-79C22E6CC20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3988" cy="8153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D730E29-FA42-143C-1777-B1E7A15CCF93}"/>
              </a:ext>
              <a:ext uri="{C183D7F6-B498-43B3-948B-1728B52AA6E4}">
                <adec:decorative xmlns:adec="http://schemas.microsoft.com/office/drawing/2017/decorative" val="1"/>
              </a:ext>
            </a:extLst>
          </p:cNvPr>
          <p:cNvSpPr/>
          <p:nvPr/>
        </p:nvSpPr>
        <p:spPr>
          <a:xfrm>
            <a:off x="-362554" y="854537"/>
            <a:ext cx="4399005" cy="2174789"/>
          </a:xfrm>
          <a:prstGeom prst="roundRect">
            <a:avLst/>
          </a:prstGeom>
          <a:solidFill>
            <a:srgbClr val="FF4E00"/>
          </a:solidFill>
          <a:ln>
            <a:solidFill>
              <a:srgbClr val="92D050"/>
            </a:solidFill>
          </a:ln>
          <a:scene3d>
            <a:camera prst="isometricRightUp"/>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Aharoni" panose="02010803020104030203" pitchFamily="2" charset="-79"/>
                <a:cs typeface="Aharoni" panose="02010803020104030203" pitchFamily="2" charset="-79"/>
              </a:rPr>
              <a:t>YESS TO PROGRESS</a:t>
            </a:r>
          </a:p>
        </p:txBody>
      </p:sp>
      <p:sp>
        <p:nvSpPr>
          <p:cNvPr id="14" name="Rectangle 13">
            <a:extLst>
              <a:ext uri="{FF2B5EF4-FFF2-40B4-BE49-F238E27FC236}">
                <a16:creationId xmlns:a16="http://schemas.microsoft.com/office/drawing/2014/main" id="{22D69A6B-1A10-F34F-E066-B10428D72F7E}"/>
              </a:ext>
              <a:ext uri="{C183D7F6-B498-43B3-948B-1728B52AA6E4}">
                <adec:decorative xmlns:adec="http://schemas.microsoft.com/office/drawing/2017/decorative" val="1"/>
              </a:ext>
            </a:extLst>
          </p:cNvPr>
          <p:cNvSpPr/>
          <p:nvPr/>
        </p:nvSpPr>
        <p:spPr>
          <a:xfrm rot="2311181">
            <a:off x="-1486813" y="5230648"/>
            <a:ext cx="4894347" cy="2484961"/>
          </a:xfrm>
          <a:custGeom>
            <a:avLst/>
            <a:gdLst>
              <a:gd name="connsiteX0" fmla="*/ 0 w 4894347"/>
              <a:gd name="connsiteY0" fmla="*/ 0 h 4408595"/>
              <a:gd name="connsiteX1" fmla="*/ 4894347 w 4894347"/>
              <a:gd name="connsiteY1" fmla="*/ 0 h 4408595"/>
              <a:gd name="connsiteX2" fmla="*/ 4894347 w 4894347"/>
              <a:gd name="connsiteY2" fmla="*/ 4408595 h 4408595"/>
              <a:gd name="connsiteX3" fmla="*/ 0 w 4894347"/>
              <a:gd name="connsiteY3" fmla="*/ 4408595 h 4408595"/>
              <a:gd name="connsiteX4" fmla="*/ 0 w 4894347"/>
              <a:gd name="connsiteY4" fmla="*/ 0 h 4408595"/>
              <a:gd name="connsiteX0" fmla="*/ 0 w 4894347"/>
              <a:gd name="connsiteY0" fmla="*/ 0 h 4408595"/>
              <a:gd name="connsiteX1" fmla="*/ 4894347 w 4894347"/>
              <a:gd name="connsiteY1" fmla="*/ 0 h 4408595"/>
              <a:gd name="connsiteX2" fmla="*/ 4894347 w 4894347"/>
              <a:gd name="connsiteY2" fmla="*/ 4408595 h 4408595"/>
              <a:gd name="connsiteX3" fmla="*/ 1688085 w 4894347"/>
              <a:gd name="connsiteY3" fmla="*/ 2243619 h 4408595"/>
              <a:gd name="connsiteX4" fmla="*/ 0 w 4894347"/>
              <a:gd name="connsiteY4" fmla="*/ 0 h 4408595"/>
              <a:gd name="connsiteX0" fmla="*/ 0 w 4894347"/>
              <a:gd name="connsiteY0" fmla="*/ 0 h 2243619"/>
              <a:gd name="connsiteX1" fmla="*/ 4894347 w 4894347"/>
              <a:gd name="connsiteY1" fmla="*/ 0 h 2243619"/>
              <a:gd name="connsiteX2" fmla="*/ 2902351 w 4894347"/>
              <a:gd name="connsiteY2" fmla="*/ 1429891 h 2243619"/>
              <a:gd name="connsiteX3" fmla="*/ 1688085 w 4894347"/>
              <a:gd name="connsiteY3" fmla="*/ 2243619 h 2243619"/>
              <a:gd name="connsiteX4" fmla="*/ 0 w 4894347"/>
              <a:gd name="connsiteY4" fmla="*/ 0 h 2243619"/>
              <a:gd name="connsiteX0" fmla="*/ 0 w 4894347"/>
              <a:gd name="connsiteY0" fmla="*/ 0 h 2484961"/>
              <a:gd name="connsiteX1" fmla="*/ 4894347 w 4894347"/>
              <a:gd name="connsiteY1" fmla="*/ 0 h 2484961"/>
              <a:gd name="connsiteX2" fmla="*/ 1894340 w 4894347"/>
              <a:gd name="connsiteY2" fmla="*/ 2484961 h 2484961"/>
              <a:gd name="connsiteX3" fmla="*/ 1688085 w 4894347"/>
              <a:gd name="connsiteY3" fmla="*/ 2243619 h 2484961"/>
              <a:gd name="connsiteX4" fmla="*/ 0 w 4894347"/>
              <a:gd name="connsiteY4" fmla="*/ 0 h 248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4347" h="2484961">
                <a:moveTo>
                  <a:pt x="0" y="0"/>
                </a:moveTo>
                <a:lnTo>
                  <a:pt x="4894347" y="0"/>
                </a:lnTo>
                <a:lnTo>
                  <a:pt x="1894340" y="2484961"/>
                </a:lnTo>
                <a:lnTo>
                  <a:pt x="1688085" y="2243619"/>
                </a:lnTo>
                <a:lnTo>
                  <a:pt x="0" y="0"/>
                </a:lnTo>
                <a:close/>
              </a:path>
            </a:pathLst>
          </a:custGeom>
          <a:solidFill>
            <a:srgbClr val="FF4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289AE630-7AE6-1696-2FA7-B2F4FB6507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2620298">
            <a:off x="-24299" y="5304249"/>
            <a:ext cx="2301189" cy="1030648"/>
          </a:xfrm>
          <a:prstGeom prst="rect">
            <a:avLst/>
          </a:prstGeom>
        </p:spPr>
      </p:pic>
    </p:spTree>
    <p:extLst>
      <p:ext uri="{BB962C8B-B14F-4D97-AF65-F5344CB8AC3E}">
        <p14:creationId xmlns:p14="http://schemas.microsoft.com/office/powerpoint/2010/main" val="421960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24D9747-0B3E-90D4-CF3F-3C02587E2D64}"/>
              </a:ext>
            </a:extLst>
          </p:cNvPr>
          <p:cNvSpPr>
            <a:spLocks noGrp="1"/>
          </p:cNvSpPr>
          <p:nvPr>
            <p:ph type="title" idx="4294967295"/>
          </p:nvPr>
        </p:nvSpPr>
        <p:spPr>
          <a:xfrm>
            <a:off x="2657474" y="2823906"/>
            <a:ext cx="6772275" cy="1562100"/>
          </a:xfrm>
          <a:prstGeom prst="rect">
            <a:avLst/>
          </a:prstGeom>
          <a:noFill/>
          <a:ln w="25400" cap="flat" cmpd="sng" algn="ctr">
            <a:no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schemeClr val="bg1"/>
                </a:solidFill>
                <a:effectLst/>
                <a:uLnTx/>
                <a:uFillTx/>
                <a:latin typeface="+mn-lt"/>
                <a:ea typeface="+mn-ea"/>
                <a:cs typeface="+mn-cs"/>
                <a:sym typeface="Calibri"/>
              </a:rPr>
              <a:t>THANK YOU! </a:t>
            </a:r>
          </a:p>
        </p:txBody>
      </p:sp>
      <p:sp>
        <p:nvSpPr>
          <p:cNvPr id="4" name="Rectangle 3">
            <a:extLst>
              <a:ext uri="{FF2B5EF4-FFF2-40B4-BE49-F238E27FC236}">
                <a16:creationId xmlns:a16="http://schemas.microsoft.com/office/drawing/2014/main" id="{0167FB15-5CD5-3799-C0A7-9F6F55EE1CA2}"/>
              </a:ext>
              <a:ext uri="{C183D7F6-B498-43B3-948B-1728B52AA6E4}">
                <adec:decorative xmlns:adec="http://schemas.microsoft.com/office/drawing/2017/decorative" val="1"/>
              </a:ext>
            </a:extLst>
          </p:cNvPr>
          <p:cNvSpPr/>
          <p:nvPr/>
        </p:nvSpPr>
        <p:spPr>
          <a:xfrm>
            <a:off x="0" y="-242887"/>
            <a:ext cx="12192000" cy="6858000"/>
          </a:xfrm>
          <a:prstGeom prst="rect">
            <a:avLst/>
          </a:prstGeom>
          <a:solidFill>
            <a:srgbClr val="FF4E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C6C342C-8238-F596-A042-5B8E98B24A28}"/>
              </a:ext>
              <a:ext uri="{C183D7F6-B498-43B3-948B-1728B52AA6E4}">
                <adec:decorative xmlns:adec="http://schemas.microsoft.com/office/drawing/2017/decorative" val="1"/>
              </a:ext>
            </a:extLst>
          </p:cNvPr>
          <p:cNvPicPr>
            <a:picLocks noChangeAspect="1"/>
          </p:cNvPicPr>
          <p:nvPr/>
        </p:nvPicPr>
        <p:blipFill rotWithShape="1">
          <a:blip r:embed="rId3"/>
          <a:srcRect t="7626" r="1880" b="8969"/>
          <a:stretch/>
        </p:blipFill>
        <p:spPr>
          <a:xfrm>
            <a:off x="3062287" y="22226"/>
            <a:ext cx="5962650" cy="3316287"/>
          </a:xfrm>
          <a:prstGeom prst="rect">
            <a:avLst/>
          </a:prstGeom>
          <a:ln>
            <a:noFill/>
          </a:ln>
        </p:spPr>
      </p:pic>
      <p:pic>
        <p:nvPicPr>
          <p:cNvPr id="7" name="Picture 6">
            <a:extLst>
              <a:ext uri="{FF2B5EF4-FFF2-40B4-BE49-F238E27FC236}">
                <a16:creationId xmlns:a16="http://schemas.microsoft.com/office/drawing/2014/main" id="{67F90FB2-2ECC-5C56-7A89-E9E210C206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6851" y="6067027"/>
            <a:ext cx="2819400" cy="558007"/>
          </a:xfrm>
          <a:prstGeom prst="rect">
            <a:avLst/>
          </a:prstGeom>
        </p:spPr>
      </p:pic>
      <p:pic>
        <p:nvPicPr>
          <p:cNvPr id="11" name="Picture 10">
            <a:extLst>
              <a:ext uri="{FF2B5EF4-FFF2-40B4-BE49-F238E27FC236}">
                <a16:creationId xmlns:a16="http://schemas.microsoft.com/office/drawing/2014/main" id="{2B3F8664-D57B-CA80-017D-A1399D835A6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1951" y="5923499"/>
            <a:ext cx="2660149" cy="821788"/>
          </a:xfrm>
          <a:prstGeom prst="rect">
            <a:avLst/>
          </a:prstGeom>
        </p:spPr>
      </p:pic>
      <p:sp>
        <p:nvSpPr>
          <p:cNvPr id="12" name="Rectangle 11">
            <a:extLst>
              <a:ext uri="{FF2B5EF4-FFF2-40B4-BE49-F238E27FC236}">
                <a16:creationId xmlns:a16="http://schemas.microsoft.com/office/drawing/2014/main" id="{F50DA8EA-4F57-DF29-E8F4-3AF0AF5E79AA}"/>
              </a:ext>
            </a:extLst>
          </p:cNvPr>
          <p:cNvSpPr/>
          <p:nvPr/>
        </p:nvSpPr>
        <p:spPr>
          <a:xfrm>
            <a:off x="1047750" y="5101711"/>
            <a:ext cx="10096500" cy="8217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b="1" dirty="0">
                <a:solidFill>
                  <a:srgbClr val="FF4E00"/>
                </a:solidFill>
              </a:rPr>
              <a:t>For further information or to make a referral, Email: </a:t>
            </a:r>
            <a:r>
              <a:rPr lang="en-GB" sz="2200" b="1" u="sng" dirty="0">
                <a:solidFill>
                  <a:srgbClr val="FF4E00"/>
                </a:solidFill>
              </a:rPr>
              <a:t>YESS@prospects.co.uk</a:t>
            </a:r>
          </a:p>
        </p:txBody>
      </p:sp>
    </p:spTree>
    <p:extLst>
      <p:ext uri="{BB962C8B-B14F-4D97-AF65-F5344CB8AC3E}">
        <p14:creationId xmlns:p14="http://schemas.microsoft.com/office/powerpoint/2010/main" val="8727468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7860-1737-F146-D483-DDFA0344923C}"/>
              </a:ext>
            </a:extLst>
          </p:cNvPr>
          <p:cNvSpPr>
            <a:spLocks noGrp="1"/>
          </p:cNvSpPr>
          <p:nvPr>
            <p:ph type="title"/>
          </p:nvPr>
        </p:nvSpPr>
        <p:spPr/>
        <p:txBody>
          <a:bodyPr/>
          <a:lstStyle/>
          <a:p>
            <a:r>
              <a:rPr lang="en-GB" dirty="0"/>
              <a:t>Youth Concerns Consultation</a:t>
            </a:r>
          </a:p>
        </p:txBody>
      </p:sp>
      <p:sp>
        <p:nvSpPr>
          <p:cNvPr id="3" name="Content Placeholder 2">
            <a:extLst>
              <a:ext uri="{FF2B5EF4-FFF2-40B4-BE49-F238E27FC236}">
                <a16:creationId xmlns:a16="http://schemas.microsoft.com/office/drawing/2014/main" id="{72FC32D3-83E2-A801-CF50-275656961BD4}"/>
              </a:ext>
            </a:extLst>
          </p:cNvPr>
          <p:cNvSpPr>
            <a:spLocks noGrp="1"/>
          </p:cNvSpPr>
          <p:nvPr>
            <p:ph idx="1"/>
          </p:nvPr>
        </p:nvSpPr>
        <p:spPr>
          <a:xfrm>
            <a:off x="838200" y="1825625"/>
            <a:ext cx="10515600" cy="460375"/>
          </a:xfrm>
        </p:spPr>
        <p:txBody>
          <a:bodyPr>
            <a:normAutofit lnSpcReduction="10000"/>
          </a:bodyPr>
          <a:lstStyle/>
          <a:p>
            <a:r>
              <a:rPr lang="en-GB" dirty="0"/>
              <a:t>Top 5 biggest concerns</a:t>
            </a:r>
          </a:p>
          <a:p>
            <a:endParaRPr lang="en-GB" dirty="0"/>
          </a:p>
          <a:p>
            <a:endParaRPr lang="en-GB" dirty="0"/>
          </a:p>
        </p:txBody>
      </p:sp>
      <p:graphicFrame>
        <p:nvGraphicFramePr>
          <p:cNvPr id="5" name="Table 4">
            <a:extLst>
              <a:ext uri="{FF2B5EF4-FFF2-40B4-BE49-F238E27FC236}">
                <a16:creationId xmlns:a16="http://schemas.microsoft.com/office/drawing/2014/main" id="{4E68DF47-B257-976C-1F1F-8503CA8F4CC2}"/>
              </a:ext>
            </a:extLst>
          </p:cNvPr>
          <p:cNvGraphicFramePr>
            <a:graphicFrameLocks noGrp="1"/>
          </p:cNvGraphicFramePr>
          <p:nvPr>
            <p:extLst>
              <p:ext uri="{D42A27DB-BD31-4B8C-83A1-F6EECF244321}">
                <p14:modId xmlns:p14="http://schemas.microsoft.com/office/powerpoint/2010/main" val="873833067"/>
              </p:ext>
            </p:extLst>
          </p:nvPr>
        </p:nvGraphicFramePr>
        <p:xfrm>
          <a:off x="1280159" y="2194719"/>
          <a:ext cx="8948056" cy="4100830"/>
        </p:xfrm>
        <a:graphic>
          <a:graphicData uri="http://schemas.openxmlformats.org/drawingml/2006/table">
            <a:tbl>
              <a:tblPr firstRow="1"/>
              <a:tblGrid>
                <a:gridCol w="2390702">
                  <a:extLst>
                    <a:ext uri="{9D8B030D-6E8A-4147-A177-3AD203B41FA5}">
                      <a16:colId xmlns:a16="http://schemas.microsoft.com/office/drawing/2014/main" val="2010802573"/>
                    </a:ext>
                  </a:extLst>
                </a:gridCol>
                <a:gridCol w="3278677">
                  <a:extLst>
                    <a:ext uri="{9D8B030D-6E8A-4147-A177-3AD203B41FA5}">
                      <a16:colId xmlns:a16="http://schemas.microsoft.com/office/drawing/2014/main" val="3643948344"/>
                    </a:ext>
                  </a:extLst>
                </a:gridCol>
                <a:gridCol w="3278677">
                  <a:extLst>
                    <a:ext uri="{9D8B030D-6E8A-4147-A177-3AD203B41FA5}">
                      <a16:colId xmlns:a16="http://schemas.microsoft.com/office/drawing/2014/main" val="4176738602"/>
                    </a:ext>
                  </a:extLst>
                </a:gridCol>
              </a:tblGrid>
              <a:tr h="190500">
                <a:tc>
                  <a:txBody>
                    <a:bodyPr/>
                    <a:lstStyle/>
                    <a:p>
                      <a:pPr algn="ctr" fontAlgn="b"/>
                      <a:r>
                        <a:rPr lang="en-GB" sz="2800" b="0" i="0" u="none" strike="noStrike" dirty="0">
                          <a:solidFill>
                            <a:srgbClr val="000000"/>
                          </a:solidFill>
                          <a:effectLst/>
                          <a:latin typeface="Calibri" panose="020F0502020204030204" pitchFamily="34" charset="0"/>
                        </a:rPr>
                        <a:t>1</a:t>
                      </a:r>
                    </a:p>
                  </a:txBody>
                  <a:tcPr marL="6350" marR="6350" marT="6350" anchor="ctr">
                    <a:lnL>
                      <a:noFill/>
                    </a:lnL>
                    <a:lnR>
                      <a:noFill/>
                    </a:lnR>
                    <a:lnT>
                      <a:noFill/>
                    </a:lnT>
                    <a:lnB>
                      <a:noFill/>
                    </a:lnB>
                    <a:solidFill>
                      <a:schemeClr val="accent6">
                        <a:lumMod val="40000"/>
                        <a:lumOff val="60000"/>
                      </a:schemeClr>
                    </a:solidFill>
                  </a:tcPr>
                </a:tc>
                <a:tc>
                  <a:txBody>
                    <a:bodyPr/>
                    <a:lstStyle/>
                    <a:p>
                      <a:pPr algn="ctr" fontAlgn="b"/>
                      <a:r>
                        <a:rPr lang="en-GB" sz="2800" b="0" i="0" u="none" strike="noStrike" dirty="0">
                          <a:solidFill>
                            <a:srgbClr val="000000"/>
                          </a:solidFill>
                          <a:effectLst/>
                          <a:latin typeface="Calibri" panose="020F0502020204030204" pitchFamily="34" charset="0"/>
                        </a:rPr>
                        <a:t>School - Attainment / grades / exams</a:t>
                      </a:r>
                    </a:p>
                  </a:txBody>
                  <a:tcPr marL="6350" marR="6350" marT="6350" anchor="ctr">
                    <a:lnL>
                      <a:noFill/>
                    </a:lnL>
                    <a:lnR>
                      <a:noFill/>
                    </a:lnR>
                    <a:lnT>
                      <a:noFill/>
                    </a:lnT>
                    <a:lnB>
                      <a:noFill/>
                    </a:lnB>
                    <a:solidFill>
                      <a:srgbClr val="E2EFDA"/>
                    </a:solidFill>
                  </a:tcPr>
                </a:tc>
                <a:tc>
                  <a:txBody>
                    <a:bodyPr/>
                    <a:lstStyle/>
                    <a:p>
                      <a:pPr algn="ctr" fontAlgn="b"/>
                      <a:r>
                        <a:rPr lang="en-GB" sz="2800" b="0" i="0" u="none" strike="noStrike" dirty="0">
                          <a:solidFill>
                            <a:srgbClr val="000000"/>
                          </a:solidFill>
                          <a:effectLst/>
                          <a:latin typeface="Calibri" panose="020F0502020204030204" pitchFamily="34" charset="0"/>
                        </a:rPr>
                        <a:t>15%</a:t>
                      </a:r>
                    </a:p>
                  </a:txBody>
                  <a:tcPr marL="6350" marR="6350" marT="6350" anchor="ctr">
                    <a:lnL>
                      <a:noFill/>
                    </a:lnL>
                    <a:lnR>
                      <a:noFill/>
                    </a:lnR>
                    <a:lnT>
                      <a:noFill/>
                    </a:lnT>
                    <a:lnB>
                      <a:noFill/>
                    </a:lnB>
                    <a:solidFill>
                      <a:srgbClr val="E2EFDA"/>
                    </a:solidFill>
                  </a:tcPr>
                </a:tc>
                <a:extLst>
                  <a:ext uri="{0D108BD9-81ED-4DB2-BD59-A6C34878D82A}">
                    <a16:rowId xmlns:a16="http://schemas.microsoft.com/office/drawing/2014/main" val="3325236945"/>
                  </a:ext>
                </a:extLst>
              </a:tr>
              <a:tr h="190500">
                <a:tc>
                  <a:txBody>
                    <a:bodyPr/>
                    <a:lstStyle/>
                    <a:p>
                      <a:pPr algn="ctr" fontAlgn="b"/>
                      <a:r>
                        <a:rPr lang="en-GB" sz="2800" b="0" i="0" u="none" strike="noStrike" dirty="0">
                          <a:solidFill>
                            <a:srgbClr val="000000"/>
                          </a:solidFill>
                          <a:effectLst/>
                          <a:latin typeface="Calibri" panose="020F0502020204030204" pitchFamily="34" charset="0"/>
                        </a:rPr>
                        <a:t>2</a:t>
                      </a:r>
                    </a:p>
                  </a:txBody>
                  <a:tcPr marL="6350" marR="6350" marT="6350" anchor="ctr">
                    <a:lnL>
                      <a:noFill/>
                    </a:lnL>
                    <a:lnR>
                      <a:noFill/>
                    </a:lnR>
                    <a:lnT>
                      <a:noFill/>
                    </a:lnT>
                    <a:lnB>
                      <a:noFill/>
                    </a:lnB>
                    <a:solidFill>
                      <a:schemeClr val="accent6">
                        <a:lumMod val="40000"/>
                        <a:lumOff val="60000"/>
                      </a:schemeClr>
                    </a:solidFill>
                  </a:tcPr>
                </a:tc>
                <a:tc>
                  <a:txBody>
                    <a:bodyPr/>
                    <a:lstStyle/>
                    <a:p>
                      <a:pPr algn="ctr" fontAlgn="b"/>
                      <a:r>
                        <a:rPr lang="en-GB" sz="2800" b="0" i="0" u="none" strike="noStrike" dirty="0">
                          <a:solidFill>
                            <a:srgbClr val="000000"/>
                          </a:solidFill>
                          <a:effectLst/>
                          <a:latin typeface="Calibri" panose="020F0502020204030204" pitchFamily="34" charset="0"/>
                        </a:rPr>
                        <a:t>School - General</a:t>
                      </a:r>
                    </a:p>
                  </a:txBody>
                  <a:tcPr marL="6350" marR="6350" marT="6350" anchor="ctr">
                    <a:lnL>
                      <a:noFill/>
                    </a:lnL>
                    <a:lnR>
                      <a:noFill/>
                    </a:lnR>
                    <a:lnT>
                      <a:noFill/>
                    </a:lnT>
                    <a:lnB>
                      <a:noFill/>
                    </a:lnB>
                    <a:solidFill>
                      <a:srgbClr val="E2EFDA"/>
                    </a:solidFill>
                  </a:tcPr>
                </a:tc>
                <a:tc>
                  <a:txBody>
                    <a:bodyPr/>
                    <a:lstStyle/>
                    <a:p>
                      <a:pPr algn="ctr" fontAlgn="b"/>
                      <a:r>
                        <a:rPr lang="en-GB" sz="2800" b="0" i="0" u="none" strike="noStrike" dirty="0">
                          <a:solidFill>
                            <a:srgbClr val="000000"/>
                          </a:solidFill>
                          <a:effectLst/>
                          <a:latin typeface="Calibri" panose="020F0502020204030204" pitchFamily="34" charset="0"/>
                        </a:rPr>
                        <a:t>14%</a:t>
                      </a:r>
                    </a:p>
                  </a:txBody>
                  <a:tcPr marL="6350" marR="6350" marT="6350" anchor="ctr">
                    <a:lnL>
                      <a:noFill/>
                    </a:lnL>
                    <a:lnR>
                      <a:noFill/>
                    </a:lnR>
                    <a:lnT>
                      <a:noFill/>
                    </a:lnT>
                    <a:lnB>
                      <a:noFill/>
                    </a:lnB>
                    <a:solidFill>
                      <a:srgbClr val="E2EFDA"/>
                    </a:solidFill>
                  </a:tcPr>
                </a:tc>
                <a:extLst>
                  <a:ext uri="{0D108BD9-81ED-4DB2-BD59-A6C34878D82A}">
                    <a16:rowId xmlns:a16="http://schemas.microsoft.com/office/drawing/2014/main" val="968525372"/>
                  </a:ext>
                </a:extLst>
              </a:tr>
              <a:tr h="190500">
                <a:tc>
                  <a:txBody>
                    <a:bodyPr/>
                    <a:lstStyle/>
                    <a:p>
                      <a:pPr algn="ctr" fontAlgn="b"/>
                      <a:r>
                        <a:rPr lang="en-GB" sz="2800" b="0" i="0" u="none" strike="noStrike" dirty="0">
                          <a:solidFill>
                            <a:srgbClr val="000000"/>
                          </a:solidFill>
                          <a:effectLst/>
                          <a:latin typeface="Calibri" panose="020F0502020204030204" pitchFamily="34" charset="0"/>
                        </a:rPr>
                        <a:t>3</a:t>
                      </a:r>
                    </a:p>
                  </a:txBody>
                  <a:tcPr marL="6350" marR="6350" marT="6350" anchor="ctr">
                    <a:lnL>
                      <a:noFill/>
                    </a:lnL>
                    <a:lnR>
                      <a:noFill/>
                    </a:lnR>
                    <a:lnT>
                      <a:noFill/>
                    </a:lnT>
                    <a:lnB>
                      <a:noFill/>
                    </a:lnB>
                    <a:solidFill>
                      <a:schemeClr val="accent6">
                        <a:lumMod val="40000"/>
                        <a:lumOff val="60000"/>
                      </a:schemeClr>
                    </a:solidFill>
                  </a:tcPr>
                </a:tc>
                <a:tc>
                  <a:txBody>
                    <a:bodyPr/>
                    <a:lstStyle/>
                    <a:p>
                      <a:pPr algn="ctr" fontAlgn="b"/>
                      <a:r>
                        <a:rPr lang="en-GB" sz="2800" b="0" i="0" u="none" strike="noStrike" dirty="0">
                          <a:solidFill>
                            <a:srgbClr val="000000"/>
                          </a:solidFill>
                          <a:effectLst/>
                          <a:latin typeface="Calibri" panose="020F0502020204030204" pitchFamily="34" charset="0"/>
                        </a:rPr>
                        <a:t>Mental Health and Wellbeing</a:t>
                      </a:r>
                    </a:p>
                  </a:txBody>
                  <a:tcPr marL="6350" marR="6350" marT="6350" anchor="ctr">
                    <a:lnL>
                      <a:noFill/>
                    </a:lnL>
                    <a:lnR>
                      <a:noFill/>
                    </a:lnR>
                    <a:lnT>
                      <a:noFill/>
                    </a:lnT>
                    <a:lnB>
                      <a:noFill/>
                    </a:lnB>
                    <a:solidFill>
                      <a:srgbClr val="E2EFDA"/>
                    </a:solidFill>
                  </a:tcPr>
                </a:tc>
                <a:tc>
                  <a:txBody>
                    <a:bodyPr/>
                    <a:lstStyle/>
                    <a:p>
                      <a:pPr algn="ctr" fontAlgn="b"/>
                      <a:r>
                        <a:rPr lang="en-GB" sz="2800" b="0" i="0" u="none" strike="noStrike" dirty="0">
                          <a:solidFill>
                            <a:srgbClr val="000000"/>
                          </a:solidFill>
                          <a:effectLst/>
                          <a:latin typeface="Calibri" panose="020F0502020204030204" pitchFamily="34" charset="0"/>
                        </a:rPr>
                        <a:t>10%</a:t>
                      </a:r>
                    </a:p>
                  </a:txBody>
                  <a:tcPr marL="6350" marR="6350" marT="6350" anchor="ctr">
                    <a:lnL>
                      <a:noFill/>
                    </a:lnL>
                    <a:lnR>
                      <a:noFill/>
                    </a:lnR>
                    <a:lnT>
                      <a:noFill/>
                    </a:lnT>
                    <a:lnB>
                      <a:noFill/>
                    </a:lnB>
                    <a:solidFill>
                      <a:srgbClr val="E2EFDA"/>
                    </a:solidFill>
                  </a:tcPr>
                </a:tc>
                <a:extLst>
                  <a:ext uri="{0D108BD9-81ED-4DB2-BD59-A6C34878D82A}">
                    <a16:rowId xmlns:a16="http://schemas.microsoft.com/office/drawing/2014/main" val="3475831986"/>
                  </a:ext>
                </a:extLst>
              </a:tr>
              <a:tr h="190500">
                <a:tc>
                  <a:txBody>
                    <a:bodyPr/>
                    <a:lstStyle/>
                    <a:p>
                      <a:pPr algn="ctr" fontAlgn="b"/>
                      <a:r>
                        <a:rPr lang="en-GB" sz="2800" b="0" i="0" u="none" strike="noStrike" dirty="0">
                          <a:solidFill>
                            <a:srgbClr val="000000"/>
                          </a:solidFill>
                          <a:effectLst/>
                          <a:latin typeface="Calibri" panose="020F0502020204030204" pitchFamily="34" charset="0"/>
                        </a:rPr>
                        <a:t>4</a:t>
                      </a:r>
                    </a:p>
                  </a:txBody>
                  <a:tcPr marL="6350" marR="6350" marT="6350" anchor="ctr">
                    <a:lnL>
                      <a:noFill/>
                    </a:lnL>
                    <a:lnR>
                      <a:noFill/>
                    </a:lnR>
                    <a:lnT>
                      <a:noFill/>
                    </a:lnT>
                    <a:lnB>
                      <a:noFill/>
                    </a:lnB>
                    <a:solidFill>
                      <a:schemeClr val="accent6">
                        <a:lumMod val="40000"/>
                        <a:lumOff val="60000"/>
                      </a:schemeClr>
                    </a:solidFill>
                  </a:tcPr>
                </a:tc>
                <a:tc>
                  <a:txBody>
                    <a:bodyPr/>
                    <a:lstStyle/>
                    <a:p>
                      <a:pPr algn="ctr" fontAlgn="b"/>
                      <a:r>
                        <a:rPr lang="en-GB" sz="2800" b="0" i="0" u="none" strike="noStrike" dirty="0">
                          <a:solidFill>
                            <a:srgbClr val="000000"/>
                          </a:solidFill>
                          <a:effectLst/>
                          <a:latin typeface="Calibri" panose="020F0502020204030204" pitchFamily="34" charset="0"/>
                        </a:rPr>
                        <a:t>Relationships and Friendships </a:t>
                      </a:r>
                    </a:p>
                  </a:txBody>
                  <a:tcPr marL="6350" marR="6350" marT="6350" anchor="ctr">
                    <a:lnL>
                      <a:noFill/>
                    </a:lnL>
                    <a:lnR>
                      <a:noFill/>
                    </a:lnR>
                    <a:lnT>
                      <a:noFill/>
                    </a:lnT>
                    <a:lnB>
                      <a:noFill/>
                    </a:lnB>
                    <a:solidFill>
                      <a:srgbClr val="E2EFDA"/>
                    </a:solidFill>
                  </a:tcPr>
                </a:tc>
                <a:tc>
                  <a:txBody>
                    <a:bodyPr/>
                    <a:lstStyle/>
                    <a:p>
                      <a:pPr algn="ctr" fontAlgn="b"/>
                      <a:r>
                        <a:rPr lang="en-GB" sz="2800" b="0" i="0" u="none" strike="noStrike" dirty="0">
                          <a:solidFill>
                            <a:srgbClr val="000000"/>
                          </a:solidFill>
                          <a:effectLst/>
                          <a:latin typeface="Calibri" panose="020F0502020204030204" pitchFamily="34" charset="0"/>
                        </a:rPr>
                        <a:t>10%</a:t>
                      </a:r>
                    </a:p>
                  </a:txBody>
                  <a:tcPr marL="6350" marR="6350" marT="6350" anchor="ctr">
                    <a:lnL>
                      <a:noFill/>
                    </a:lnL>
                    <a:lnR>
                      <a:noFill/>
                    </a:lnR>
                    <a:lnT>
                      <a:noFill/>
                    </a:lnT>
                    <a:lnB>
                      <a:noFill/>
                    </a:lnB>
                    <a:solidFill>
                      <a:srgbClr val="E2EFDA"/>
                    </a:solidFill>
                  </a:tcPr>
                </a:tc>
                <a:extLst>
                  <a:ext uri="{0D108BD9-81ED-4DB2-BD59-A6C34878D82A}">
                    <a16:rowId xmlns:a16="http://schemas.microsoft.com/office/drawing/2014/main" val="966727198"/>
                  </a:ext>
                </a:extLst>
              </a:tr>
              <a:tr h="190500">
                <a:tc>
                  <a:txBody>
                    <a:bodyPr/>
                    <a:lstStyle/>
                    <a:p>
                      <a:pPr algn="ctr" fontAlgn="b"/>
                      <a:r>
                        <a:rPr lang="en-GB" sz="2800" b="0" i="0" u="none" strike="noStrike" dirty="0">
                          <a:solidFill>
                            <a:srgbClr val="000000"/>
                          </a:solidFill>
                          <a:effectLst/>
                          <a:latin typeface="Calibri" panose="020F0502020204030204" pitchFamily="34" charset="0"/>
                        </a:rPr>
                        <a:t>5</a:t>
                      </a:r>
                    </a:p>
                  </a:txBody>
                  <a:tcPr marL="6350" marR="6350" marT="6350" anchor="ctr">
                    <a:lnL>
                      <a:noFill/>
                    </a:lnL>
                    <a:lnR>
                      <a:noFill/>
                    </a:lnR>
                    <a:lnT>
                      <a:noFill/>
                    </a:lnT>
                    <a:lnB>
                      <a:noFill/>
                    </a:lnB>
                    <a:solidFill>
                      <a:schemeClr val="accent6">
                        <a:lumMod val="40000"/>
                        <a:lumOff val="60000"/>
                      </a:schemeClr>
                    </a:solidFill>
                  </a:tcPr>
                </a:tc>
                <a:tc>
                  <a:txBody>
                    <a:bodyPr/>
                    <a:lstStyle/>
                    <a:p>
                      <a:pPr algn="ctr" fontAlgn="b"/>
                      <a:r>
                        <a:rPr lang="en-GB" sz="2800" b="0" i="0" u="none" strike="noStrike" dirty="0">
                          <a:solidFill>
                            <a:srgbClr val="000000"/>
                          </a:solidFill>
                          <a:effectLst/>
                          <a:latin typeface="Calibri" panose="020F0502020204030204" pitchFamily="34" charset="0"/>
                        </a:rPr>
                        <a:t>Future - World of Work / employment </a:t>
                      </a:r>
                    </a:p>
                  </a:txBody>
                  <a:tcPr marL="6350" marR="6350" marT="6350" anchor="ctr">
                    <a:lnL>
                      <a:noFill/>
                    </a:lnL>
                    <a:lnR>
                      <a:noFill/>
                    </a:lnR>
                    <a:lnT>
                      <a:noFill/>
                    </a:lnT>
                    <a:lnB>
                      <a:noFill/>
                    </a:lnB>
                    <a:solidFill>
                      <a:srgbClr val="E2EFDA"/>
                    </a:solidFill>
                  </a:tcPr>
                </a:tc>
                <a:tc>
                  <a:txBody>
                    <a:bodyPr/>
                    <a:lstStyle/>
                    <a:p>
                      <a:pPr algn="ctr" fontAlgn="b"/>
                      <a:r>
                        <a:rPr lang="en-GB" sz="2800" b="0" i="0" u="none" strike="noStrike" dirty="0">
                          <a:solidFill>
                            <a:srgbClr val="000000"/>
                          </a:solidFill>
                          <a:effectLst/>
                          <a:latin typeface="Calibri" panose="020F0502020204030204" pitchFamily="34" charset="0"/>
                        </a:rPr>
                        <a:t>7%</a:t>
                      </a:r>
                    </a:p>
                  </a:txBody>
                  <a:tcPr marL="6350" marR="6350" marT="6350" anchor="ctr">
                    <a:lnL>
                      <a:noFill/>
                    </a:lnL>
                    <a:lnR>
                      <a:noFill/>
                    </a:lnR>
                    <a:lnT>
                      <a:noFill/>
                    </a:lnT>
                    <a:lnB>
                      <a:noFill/>
                    </a:lnB>
                    <a:solidFill>
                      <a:srgbClr val="E2EFDA"/>
                    </a:solidFill>
                  </a:tcPr>
                </a:tc>
                <a:extLst>
                  <a:ext uri="{0D108BD9-81ED-4DB2-BD59-A6C34878D82A}">
                    <a16:rowId xmlns:a16="http://schemas.microsoft.com/office/drawing/2014/main" val="1782345503"/>
                  </a:ext>
                </a:extLst>
              </a:tr>
            </a:tbl>
          </a:graphicData>
        </a:graphic>
      </p:graphicFrame>
    </p:spTree>
    <p:extLst>
      <p:ext uri="{BB962C8B-B14F-4D97-AF65-F5344CB8AC3E}">
        <p14:creationId xmlns:p14="http://schemas.microsoft.com/office/powerpoint/2010/main" val="4258028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artoon characters with speech bubbles">
            <a:extLst>
              <a:ext uri="{FF2B5EF4-FFF2-40B4-BE49-F238E27FC236}">
                <a16:creationId xmlns:a16="http://schemas.microsoft.com/office/drawing/2014/main" id="{28CF7039-0736-EA7A-499F-DE746C4F637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67000" y="0"/>
            <a:ext cx="6858000" cy="6858000"/>
          </a:xfrm>
          <a:prstGeom prst="rect">
            <a:avLst/>
          </a:prstGeom>
        </p:spPr>
      </p:pic>
      <p:sp>
        <p:nvSpPr>
          <p:cNvPr id="4" name="Title 3">
            <a:extLst>
              <a:ext uri="{FF2B5EF4-FFF2-40B4-BE49-F238E27FC236}">
                <a16:creationId xmlns:a16="http://schemas.microsoft.com/office/drawing/2014/main" id="{868E440F-26FC-347F-8410-B6A91ACFA6C7}"/>
              </a:ext>
            </a:extLst>
          </p:cNvPr>
          <p:cNvSpPr txBox="1">
            <a:spLocks noGrp="1"/>
          </p:cNvSpPr>
          <p:nvPr>
            <p:ph type="title" idx="4294967295"/>
          </p:nvPr>
        </p:nvSpPr>
        <p:spPr>
          <a:xfrm>
            <a:off x="6096000" y="502920"/>
            <a:ext cx="2068285" cy="954103"/>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latin typeface="+mj-lt"/>
                <a:ea typeface="+mj-ea"/>
                <a:cs typeface="+mj-cs"/>
                <a:sym typeface="Calibri"/>
              </a:rPr>
              <a:t>Initial meeting</a:t>
            </a:r>
          </a:p>
        </p:txBody>
      </p:sp>
    </p:spTree>
    <p:extLst>
      <p:ext uri="{BB962C8B-B14F-4D97-AF65-F5344CB8AC3E}">
        <p14:creationId xmlns:p14="http://schemas.microsoft.com/office/powerpoint/2010/main" val="252474517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4202314-371f-4a32-9f59-6af7e294e9cd" xsi:nil="true"/>
    <lcf76f155ced4ddcb4097134ff3c332f xmlns="4d391113-094c-4272-bd59-d7a9a76b2ed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234AB498C6441AE5D71DD1DC65A61" ma:contentTypeVersion="13" ma:contentTypeDescription="Create a new document." ma:contentTypeScope="" ma:versionID="4ca0da5ea03c167ef65541884a2c8c50">
  <xsd:schema xmlns:xsd="http://www.w3.org/2001/XMLSchema" xmlns:xs="http://www.w3.org/2001/XMLSchema" xmlns:p="http://schemas.microsoft.com/office/2006/metadata/properties" xmlns:ns2="4d391113-094c-4272-bd59-d7a9a76b2edd" xmlns:ns3="94202314-371f-4a32-9f59-6af7e294e9cd" targetNamespace="http://schemas.microsoft.com/office/2006/metadata/properties" ma:root="true" ma:fieldsID="091cd26612475900f65d9f6c77d47707" ns2:_="" ns3:_="">
    <xsd:import namespace="4d391113-094c-4272-bd59-d7a9a76b2edd"/>
    <xsd:import namespace="94202314-371f-4a32-9f59-6af7e294e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91113-094c-4272-bd59-d7a9a76b2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02314-371f-4a32-9f59-6af7e294e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1b4cbb5d-f235-48ac-956b-d1903922d358}" ma:internalName="TaxCatchAll" ma:showField="CatchAllData" ma:web="94202314-371f-4a32-9f59-6af7e294e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0D9AAE-8B23-4091-AF54-348AC0CEE4DE}">
  <ds:schemaRefs>
    <ds:schemaRef ds:uri="http://schemas.microsoft.com/office/infopath/2007/PartnerControls"/>
    <ds:schemaRef ds:uri="http://purl.org/dc/elements/1.1/"/>
    <ds:schemaRef ds:uri="94202314-371f-4a32-9f59-6af7e294e9cd"/>
    <ds:schemaRef ds:uri="http://schemas.microsoft.com/office/2006/metadata/properties"/>
    <ds:schemaRef ds:uri="http://purl.org/dc/terms/"/>
    <ds:schemaRef ds:uri="http://schemas.microsoft.com/office/2006/documentManagement/types"/>
    <ds:schemaRef ds:uri="4d391113-094c-4272-bd59-d7a9a76b2edd"/>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4CA3CF8-CBF0-460F-B71F-A08A6AA8C6F9}">
  <ds:schemaRefs>
    <ds:schemaRef ds:uri="http://schemas.microsoft.com/sharepoint/v3/contenttype/forms"/>
  </ds:schemaRefs>
</ds:datastoreItem>
</file>

<file path=customXml/itemProps3.xml><?xml version="1.0" encoding="utf-8"?>
<ds:datastoreItem xmlns:ds="http://schemas.openxmlformats.org/officeDocument/2006/customXml" ds:itemID="{DCF0B65C-7445-4BDA-B64B-C1F57FB926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91113-094c-4272-bd59-d7a9a76b2edd"/>
    <ds:schemaRef ds:uri="94202314-371f-4a32-9f59-6af7e294e9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 slide deck</Template>
  <TotalTime>1115</TotalTime>
  <Words>2696</Words>
  <Application>Microsoft Office PowerPoint</Application>
  <PresentationFormat>Widescreen</PresentationFormat>
  <Paragraphs>152</Paragraphs>
  <Slides>21</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Aharoni</vt:lpstr>
      <vt:lpstr>Arial</vt:lpstr>
      <vt:lpstr>Calibri</vt:lpstr>
      <vt:lpstr>Calibri Light</vt:lpstr>
      <vt:lpstr>Helvetica</vt:lpstr>
      <vt:lpstr>Symbol</vt:lpstr>
      <vt:lpstr>Times New Roman</vt:lpstr>
      <vt:lpstr>Office Theme</vt:lpstr>
      <vt:lpstr>Acrobat Document</vt:lpstr>
      <vt:lpstr>Welcome!</vt:lpstr>
      <vt:lpstr>Learning outcomes</vt:lpstr>
      <vt:lpstr>Drinking Game:</vt:lpstr>
      <vt:lpstr>Youth Early Support Service - ‘YESS’ delivered by Prospects, Part of Shaw Trust. Deliver Youth Services and work and health programme across Norfolk.  Nationally, Shaw Trust supports over 80,000 young people per year.  Last quarter, 98% of young people we supported in Norfolk said that their youth worker listened to them and understood their worries Last quarter, 81% of young people we supported in Norfolk said that they have developed resilience and other skills which helped them make positive changes.  </vt:lpstr>
      <vt:lpstr>Youth Participation Ambassador &amp; The Pledge</vt:lpstr>
      <vt:lpstr>Introducing the new Youth Early Support Service (YESS)! </vt:lpstr>
      <vt:lpstr>THANK YOU! </vt:lpstr>
      <vt:lpstr>Youth Concerns Consultation</vt:lpstr>
      <vt:lpstr>Initial meeting</vt:lpstr>
      <vt:lpstr>Contract with Young People</vt:lpstr>
      <vt:lpstr>Resilience compass</vt:lpstr>
      <vt:lpstr>Resilience compass contd</vt:lpstr>
      <vt:lpstr>Resilience compass contd..</vt:lpstr>
      <vt:lpstr>Referrals, CONTRACT &amp; Assessments </vt:lpstr>
      <vt:lpstr>Action plans</vt:lpstr>
      <vt:lpstr>Some of the evaluations we use……….</vt:lpstr>
      <vt:lpstr>Does  it  work?</vt:lpstr>
      <vt:lpstr>Survey results</vt:lpstr>
      <vt:lpstr>Over to you…..</vt:lpstr>
      <vt:lpstr>Please let us know what you think</vt:lpstr>
      <vt:lpstr>Email: Micheal.Pepperell@prospects.co.uk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Genevieve Bouquet</cp:lastModifiedBy>
  <cp:revision>6</cp:revision>
  <cp:lastPrinted>2023-11-20T12:15:34Z</cp:lastPrinted>
  <dcterms:created xsi:type="dcterms:W3CDTF">2022-04-06T13:54:34Z</dcterms:created>
  <dcterms:modified xsi:type="dcterms:W3CDTF">2023-11-24T13:43:34Z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0x0101003BE234AB498C6441AE5D71DD1DC65A61</vt:lpwstr>
  </property>
  <property fmtid="{D5CDD505-2E9C-101B-9397-08002B2CF9AE}" pid="3" name="MediaServiceImageTags">
    <vt:lpwstr/>
  </property>
</Properties>
</file>