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2" r:id="rId4"/>
    <p:sldMasterId id="2147484474" r:id="rId5"/>
    <p:sldMasterId id="2147487479" r:id="rId6"/>
    <p:sldMasterId id="2147487506" r:id="rId7"/>
    <p:sldMasterId id="2147487519" r:id="rId8"/>
    <p:sldMasterId id="2147487533" r:id="rId9"/>
    <p:sldMasterId id="2147487547" r:id="rId10"/>
    <p:sldMasterId id="2147487561" r:id="rId11"/>
  </p:sldMasterIdLst>
  <p:notesMasterIdLst>
    <p:notesMasterId r:id="rId27"/>
  </p:notesMasterIdLst>
  <p:handoutMasterIdLst>
    <p:handoutMasterId r:id="rId28"/>
  </p:handoutMasterIdLst>
  <p:sldIdLst>
    <p:sldId id="266" r:id="rId12"/>
    <p:sldId id="581" r:id="rId13"/>
    <p:sldId id="909" r:id="rId14"/>
    <p:sldId id="1860" r:id="rId15"/>
    <p:sldId id="1868" r:id="rId16"/>
    <p:sldId id="907" r:id="rId17"/>
    <p:sldId id="1862" r:id="rId18"/>
    <p:sldId id="1861" r:id="rId19"/>
    <p:sldId id="353" r:id="rId20"/>
    <p:sldId id="1866" r:id="rId21"/>
    <p:sldId id="1865" r:id="rId22"/>
    <p:sldId id="1864" r:id="rId23"/>
    <p:sldId id="332" r:id="rId24"/>
    <p:sldId id="912" r:id="rId25"/>
    <p:sldId id="263" r:id="rId26"/>
  </p:sldIdLst>
  <p:sldSz cx="9525000" cy="6858000"/>
  <p:notesSz cx="6881813" cy="97107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00">
          <p15:clr>
            <a:srgbClr val="A4A3A4"/>
          </p15:clr>
        </p15:guide>
      </p15:sldGuideLst>
    </p:ext>
    <p:ext uri="{2D200454-40CA-4A62-9FC3-DE9A4176ACB9}">
      <p15:notesGuideLst xmlns:p15="http://schemas.microsoft.com/office/powerpoint/2012/main">
        <p15:guide id="1" orient="horz" pos="3059"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 Hilary"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CC"/>
    <a:srgbClr val="003556"/>
    <a:srgbClr val="336699"/>
    <a:srgbClr val="CCECFF"/>
    <a:srgbClr val="CCFFFF"/>
    <a:srgbClr val="CC3300"/>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15FAB-B45D-4D45-8DAF-BD28B3E44A6A}" v="79" dt="2023-11-21T14:23:00.799"/>
    <p1510:client id="{9112826C-F451-AE06-39EF-2A45871EC9A2}" v="1" dt="2023-11-29T11:33:22.3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2" autoAdjust="0"/>
    <p:restoredTop sz="86475" autoAdjust="0"/>
  </p:normalViewPr>
  <p:slideViewPr>
    <p:cSldViewPr>
      <p:cViewPr varScale="1">
        <p:scale>
          <a:sx n="54" d="100"/>
          <a:sy n="54" d="100"/>
        </p:scale>
        <p:origin x="300" y="24"/>
      </p:cViewPr>
      <p:guideLst>
        <p:guide orient="horz" pos="2160"/>
        <p:guide pos="3000"/>
      </p:guideLst>
    </p:cSldViewPr>
  </p:slideViewPr>
  <p:outlineViewPr>
    <p:cViewPr>
      <p:scale>
        <a:sx n="33" d="100"/>
        <a:sy n="33" d="100"/>
      </p:scale>
      <p:origin x="0" y="-780"/>
    </p:cViewPr>
  </p:outlineViewPr>
  <p:notesTextViewPr>
    <p:cViewPr>
      <p:scale>
        <a:sx n="100" d="100"/>
        <a:sy n="100" d="100"/>
      </p:scale>
      <p:origin x="0" y="0"/>
    </p:cViewPr>
  </p:notesTextViewPr>
  <p:notesViewPr>
    <p:cSldViewPr>
      <p:cViewPr>
        <p:scale>
          <a:sx n="80" d="100"/>
          <a:sy n="80" d="100"/>
        </p:scale>
        <p:origin x="1870" y="-818"/>
      </p:cViewPr>
      <p:guideLst>
        <p:guide orient="horz" pos="3059"/>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FD1F7D3-C6A3-4450-B031-A85BB5CDDD51}"/>
              </a:ext>
            </a:extLst>
          </p:cNvPr>
          <p:cNvSpPr>
            <a:spLocks noGrp="1" noChangeArrowheads="1"/>
          </p:cNvSpPr>
          <p:nvPr>
            <p:ph type="hdr" sz="quarter"/>
          </p:nvPr>
        </p:nvSpPr>
        <p:spPr bwMode="auto">
          <a:xfrm>
            <a:off x="0" y="0"/>
            <a:ext cx="2982913" cy="484188"/>
          </a:xfrm>
          <a:prstGeom prst="rect">
            <a:avLst/>
          </a:prstGeom>
          <a:noFill/>
          <a:ln>
            <a:noFill/>
          </a:ln>
          <a:effectLst/>
        </p:spPr>
        <p:txBody>
          <a:bodyPr vert="horz" wrap="square" lIns="94708" tIns="47354" rIns="94708" bIns="47354" numCol="1" anchor="t" anchorCtr="0" compatLnSpc="1">
            <a:prstTxWarp prst="textNoShape">
              <a:avLst/>
            </a:prstTxWarp>
          </a:bodyPr>
          <a:lstStyle>
            <a:lvl1pPr defTabSz="946150" eaLnBrk="0" hangingPunct="0">
              <a:defRPr sz="1200"/>
            </a:lvl1pPr>
          </a:lstStyle>
          <a:p>
            <a:pPr>
              <a:defRPr/>
            </a:pPr>
            <a:r>
              <a:rPr lang="en-GB" altLang="en-US"/>
              <a:t>Raising Cultural Awareness, Inclusion and Achievement of Gypsy Roma Traveller Pupils in Primary School</a:t>
            </a:r>
          </a:p>
        </p:txBody>
      </p:sp>
      <p:sp>
        <p:nvSpPr>
          <p:cNvPr id="22531" name="Rectangle 3">
            <a:extLst>
              <a:ext uri="{FF2B5EF4-FFF2-40B4-BE49-F238E27FC236}">
                <a16:creationId xmlns:a16="http://schemas.microsoft.com/office/drawing/2014/main" id="{86BCF529-CBB5-4BE8-B755-B9E1D96AB8BE}"/>
              </a:ext>
            </a:extLst>
          </p:cNvPr>
          <p:cNvSpPr>
            <a:spLocks noGrp="1" noChangeArrowheads="1"/>
          </p:cNvSpPr>
          <p:nvPr>
            <p:ph type="dt" sz="quarter" idx="1"/>
          </p:nvPr>
        </p:nvSpPr>
        <p:spPr bwMode="auto">
          <a:xfrm>
            <a:off x="3897313" y="0"/>
            <a:ext cx="2982912" cy="484188"/>
          </a:xfrm>
          <a:prstGeom prst="rect">
            <a:avLst/>
          </a:prstGeom>
          <a:noFill/>
          <a:ln>
            <a:noFill/>
          </a:ln>
          <a:effectLst/>
        </p:spPr>
        <p:txBody>
          <a:bodyPr vert="horz" wrap="square" lIns="94708" tIns="47354" rIns="94708" bIns="47354" numCol="1" anchor="t" anchorCtr="0" compatLnSpc="1">
            <a:prstTxWarp prst="textNoShape">
              <a:avLst/>
            </a:prstTxWarp>
          </a:bodyPr>
          <a:lstStyle>
            <a:lvl1pPr algn="r" defTabSz="946150" eaLnBrk="0" hangingPunct="0">
              <a:defRPr sz="1200"/>
            </a:lvl1pPr>
          </a:lstStyle>
          <a:p>
            <a:pPr>
              <a:defRPr/>
            </a:pPr>
            <a:endParaRPr lang="en-GB" altLang="en-US"/>
          </a:p>
        </p:txBody>
      </p:sp>
      <p:sp>
        <p:nvSpPr>
          <p:cNvPr id="22532" name="Rectangle 4">
            <a:extLst>
              <a:ext uri="{FF2B5EF4-FFF2-40B4-BE49-F238E27FC236}">
                <a16:creationId xmlns:a16="http://schemas.microsoft.com/office/drawing/2014/main" id="{C570C45A-746F-460D-A2D1-06DF2D7C7988}"/>
              </a:ext>
            </a:extLst>
          </p:cNvPr>
          <p:cNvSpPr>
            <a:spLocks noGrp="1" noChangeArrowheads="1"/>
          </p:cNvSpPr>
          <p:nvPr>
            <p:ph type="ftr" sz="quarter" idx="2"/>
          </p:nvPr>
        </p:nvSpPr>
        <p:spPr bwMode="auto">
          <a:xfrm>
            <a:off x="0" y="9224963"/>
            <a:ext cx="2982913" cy="484187"/>
          </a:xfrm>
          <a:prstGeom prst="rect">
            <a:avLst/>
          </a:prstGeom>
          <a:noFill/>
          <a:ln>
            <a:noFill/>
          </a:ln>
          <a:effectLst/>
        </p:spPr>
        <p:txBody>
          <a:bodyPr vert="horz" wrap="square" lIns="94708" tIns="47354" rIns="94708" bIns="47354" numCol="1" anchor="b" anchorCtr="0" compatLnSpc="1">
            <a:prstTxWarp prst="textNoShape">
              <a:avLst/>
            </a:prstTxWarp>
          </a:bodyPr>
          <a:lstStyle>
            <a:lvl1pPr defTabSz="946150" eaLnBrk="0" hangingPunct="0">
              <a:defRPr sz="1200"/>
            </a:lvl1pPr>
          </a:lstStyle>
          <a:p>
            <a:pPr>
              <a:defRPr/>
            </a:pPr>
            <a:endParaRPr lang="en-GB" altLang="en-US"/>
          </a:p>
        </p:txBody>
      </p:sp>
      <p:sp>
        <p:nvSpPr>
          <p:cNvPr id="22533" name="Rectangle 5">
            <a:extLst>
              <a:ext uri="{FF2B5EF4-FFF2-40B4-BE49-F238E27FC236}">
                <a16:creationId xmlns:a16="http://schemas.microsoft.com/office/drawing/2014/main" id="{D5DBF0F0-6FF6-4078-864E-F9CEB6EEF135}"/>
              </a:ext>
            </a:extLst>
          </p:cNvPr>
          <p:cNvSpPr>
            <a:spLocks noGrp="1" noChangeArrowheads="1"/>
          </p:cNvSpPr>
          <p:nvPr>
            <p:ph type="sldNum" sz="quarter" idx="3"/>
          </p:nvPr>
        </p:nvSpPr>
        <p:spPr bwMode="auto">
          <a:xfrm>
            <a:off x="3897313" y="9224963"/>
            <a:ext cx="2982912" cy="484187"/>
          </a:xfrm>
          <a:prstGeom prst="rect">
            <a:avLst/>
          </a:prstGeom>
          <a:noFill/>
          <a:ln>
            <a:noFill/>
          </a:ln>
          <a:effectLst/>
        </p:spPr>
        <p:txBody>
          <a:bodyPr vert="horz" wrap="square" lIns="94708" tIns="47354" rIns="94708" bIns="47354" numCol="1" anchor="b" anchorCtr="0" compatLnSpc="1">
            <a:prstTxWarp prst="textNoShape">
              <a:avLst/>
            </a:prstTxWarp>
          </a:bodyPr>
          <a:lstStyle>
            <a:lvl1pPr algn="r" defTabSz="946150">
              <a:defRPr sz="1200"/>
            </a:lvl1pPr>
          </a:lstStyle>
          <a:p>
            <a:pPr>
              <a:defRPr/>
            </a:pPr>
            <a:fld id="{4331E541-51D8-4C2B-9F2B-3DAF16FC1AA9}"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7615D0C-9905-449A-AE5E-7E12B48FCA88}"/>
              </a:ext>
            </a:extLst>
          </p:cNvPr>
          <p:cNvSpPr>
            <a:spLocks noGrp="1" noChangeArrowheads="1"/>
          </p:cNvSpPr>
          <p:nvPr>
            <p:ph type="hdr" sz="quarter"/>
          </p:nvPr>
        </p:nvSpPr>
        <p:spPr bwMode="auto">
          <a:xfrm>
            <a:off x="0" y="0"/>
            <a:ext cx="2982913" cy="484188"/>
          </a:xfrm>
          <a:prstGeom prst="rect">
            <a:avLst/>
          </a:prstGeom>
          <a:noFill/>
          <a:ln>
            <a:noFill/>
          </a:ln>
          <a:effectLst/>
        </p:spPr>
        <p:txBody>
          <a:bodyPr vert="horz" wrap="square" lIns="94708" tIns="47354" rIns="94708" bIns="47354" numCol="1" anchor="t" anchorCtr="0" compatLnSpc="1">
            <a:prstTxWarp prst="textNoShape">
              <a:avLst/>
            </a:prstTxWarp>
          </a:bodyPr>
          <a:lstStyle>
            <a:lvl1pPr defTabSz="946150" eaLnBrk="0" hangingPunct="0">
              <a:defRPr sz="1200"/>
            </a:lvl1pPr>
          </a:lstStyle>
          <a:p>
            <a:pPr>
              <a:defRPr/>
            </a:pPr>
            <a:r>
              <a:rPr lang="en-GB" altLang="en-US"/>
              <a:t>Raising Cultural Awareness, Inclusion and Achievement of Gypsy Roma Traveller Pupils in Primary School</a:t>
            </a:r>
            <a:endParaRPr lang="en-US" altLang="en-US"/>
          </a:p>
        </p:txBody>
      </p:sp>
      <p:sp>
        <p:nvSpPr>
          <p:cNvPr id="40963" name="Rectangle 3">
            <a:extLst>
              <a:ext uri="{FF2B5EF4-FFF2-40B4-BE49-F238E27FC236}">
                <a16:creationId xmlns:a16="http://schemas.microsoft.com/office/drawing/2014/main" id="{1F758990-EBD6-423C-9EF3-91A2531F057B}"/>
              </a:ext>
            </a:extLst>
          </p:cNvPr>
          <p:cNvSpPr>
            <a:spLocks noGrp="1" noChangeArrowheads="1"/>
          </p:cNvSpPr>
          <p:nvPr>
            <p:ph type="dt" idx="1"/>
          </p:nvPr>
        </p:nvSpPr>
        <p:spPr bwMode="auto">
          <a:xfrm>
            <a:off x="3897313" y="0"/>
            <a:ext cx="2982912" cy="484188"/>
          </a:xfrm>
          <a:prstGeom prst="rect">
            <a:avLst/>
          </a:prstGeom>
          <a:noFill/>
          <a:ln>
            <a:noFill/>
          </a:ln>
          <a:effectLst/>
        </p:spPr>
        <p:txBody>
          <a:bodyPr vert="horz" wrap="square" lIns="94708" tIns="47354" rIns="94708" bIns="47354" numCol="1" anchor="t" anchorCtr="0" compatLnSpc="1">
            <a:prstTxWarp prst="textNoShape">
              <a:avLst/>
            </a:prstTxWarp>
          </a:bodyPr>
          <a:lstStyle>
            <a:lvl1pPr algn="r" defTabSz="946150" eaLnBrk="0" hangingPunct="0">
              <a:defRPr sz="1200"/>
            </a:lvl1pPr>
          </a:lstStyle>
          <a:p>
            <a:pPr>
              <a:defRPr/>
            </a:pPr>
            <a:endParaRPr lang="en-US" altLang="en-US"/>
          </a:p>
        </p:txBody>
      </p:sp>
      <p:sp>
        <p:nvSpPr>
          <p:cNvPr id="16388" name="Rectangle 4">
            <a:extLst>
              <a:ext uri="{FF2B5EF4-FFF2-40B4-BE49-F238E27FC236}">
                <a16:creationId xmlns:a16="http://schemas.microsoft.com/office/drawing/2014/main" id="{5F8C024F-61F0-41E6-BDAF-5F40B32B769B}"/>
              </a:ext>
            </a:extLst>
          </p:cNvPr>
          <p:cNvSpPr>
            <a:spLocks noGrp="1" noRot="1" noChangeAspect="1" noChangeArrowheads="1" noTextEdit="1"/>
          </p:cNvSpPr>
          <p:nvPr>
            <p:ph type="sldImg" idx="2"/>
          </p:nvPr>
        </p:nvSpPr>
        <p:spPr bwMode="auto">
          <a:xfrm>
            <a:off x="915988" y="728663"/>
            <a:ext cx="5057775" cy="3641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a:extLst>
              <a:ext uri="{FF2B5EF4-FFF2-40B4-BE49-F238E27FC236}">
                <a16:creationId xmlns:a16="http://schemas.microsoft.com/office/drawing/2014/main" id="{A96B43B9-DBC4-4BEF-B60F-3886D18B32A9}"/>
              </a:ext>
            </a:extLst>
          </p:cNvPr>
          <p:cNvSpPr>
            <a:spLocks noGrp="1" noChangeArrowheads="1"/>
          </p:cNvSpPr>
          <p:nvPr>
            <p:ph type="body" sz="quarter" idx="3"/>
          </p:nvPr>
        </p:nvSpPr>
        <p:spPr bwMode="auto">
          <a:xfrm>
            <a:off x="687389" y="4613275"/>
            <a:ext cx="5508625" cy="4368800"/>
          </a:xfrm>
          <a:prstGeom prst="rect">
            <a:avLst/>
          </a:prstGeom>
          <a:noFill/>
          <a:ln>
            <a:noFill/>
          </a:ln>
          <a:effectLst/>
        </p:spPr>
        <p:txBody>
          <a:bodyPr vert="horz" wrap="square" lIns="94708" tIns="47354" rIns="94708" bIns="4735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0966" name="Rectangle 6">
            <a:extLst>
              <a:ext uri="{FF2B5EF4-FFF2-40B4-BE49-F238E27FC236}">
                <a16:creationId xmlns:a16="http://schemas.microsoft.com/office/drawing/2014/main" id="{A319F45B-027F-4EC9-835E-B47429201FC0}"/>
              </a:ext>
            </a:extLst>
          </p:cNvPr>
          <p:cNvSpPr>
            <a:spLocks noGrp="1" noChangeArrowheads="1"/>
          </p:cNvSpPr>
          <p:nvPr>
            <p:ph type="ftr" sz="quarter" idx="4"/>
          </p:nvPr>
        </p:nvSpPr>
        <p:spPr bwMode="auto">
          <a:xfrm>
            <a:off x="0" y="9224963"/>
            <a:ext cx="2982913" cy="484187"/>
          </a:xfrm>
          <a:prstGeom prst="rect">
            <a:avLst/>
          </a:prstGeom>
          <a:noFill/>
          <a:ln>
            <a:noFill/>
          </a:ln>
          <a:effectLst/>
        </p:spPr>
        <p:txBody>
          <a:bodyPr vert="horz" wrap="square" lIns="94708" tIns="47354" rIns="94708" bIns="47354" numCol="1" anchor="b" anchorCtr="0" compatLnSpc="1">
            <a:prstTxWarp prst="textNoShape">
              <a:avLst/>
            </a:prstTxWarp>
          </a:bodyPr>
          <a:lstStyle>
            <a:lvl1pPr defTabSz="946150" eaLnBrk="0" hangingPunct="0">
              <a:defRPr sz="1200"/>
            </a:lvl1pPr>
          </a:lstStyle>
          <a:p>
            <a:pPr>
              <a:defRPr/>
            </a:pPr>
            <a:endParaRPr lang="en-US" altLang="en-US"/>
          </a:p>
        </p:txBody>
      </p:sp>
      <p:sp>
        <p:nvSpPr>
          <p:cNvPr id="40967" name="Rectangle 7">
            <a:extLst>
              <a:ext uri="{FF2B5EF4-FFF2-40B4-BE49-F238E27FC236}">
                <a16:creationId xmlns:a16="http://schemas.microsoft.com/office/drawing/2014/main" id="{12EED30C-97BB-48A5-84B9-2EFE9E44E29D}"/>
              </a:ext>
            </a:extLst>
          </p:cNvPr>
          <p:cNvSpPr>
            <a:spLocks noGrp="1" noChangeArrowheads="1"/>
          </p:cNvSpPr>
          <p:nvPr>
            <p:ph type="sldNum" sz="quarter" idx="5"/>
          </p:nvPr>
        </p:nvSpPr>
        <p:spPr bwMode="auto">
          <a:xfrm>
            <a:off x="3897313" y="9224963"/>
            <a:ext cx="2982912" cy="484187"/>
          </a:xfrm>
          <a:prstGeom prst="rect">
            <a:avLst/>
          </a:prstGeom>
          <a:noFill/>
          <a:ln>
            <a:noFill/>
          </a:ln>
          <a:effectLst/>
        </p:spPr>
        <p:txBody>
          <a:bodyPr vert="horz" wrap="square" lIns="94708" tIns="47354" rIns="94708" bIns="47354" numCol="1" anchor="b" anchorCtr="0" compatLnSpc="1">
            <a:prstTxWarp prst="textNoShape">
              <a:avLst/>
            </a:prstTxWarp>
          </a:bodyPr>
          <a:lstStyle>
            <a:lvl1pPr algn="r" defTabSz="946150">
              <a:defRPr sz="1200"/>
            </a:lvl1pPr>
          </a:lstStyle>
          <a:p>
            <a:pPr>
              <a:defRPr/>
            </a:pPr>
            <a:fld id="{941BB92D-CBE3-4300-9B45-AAF930DC0A0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5D6476F8-1BB9-423B-8A53-B45B56E05C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936B449-247F-4431-9D05-DE2C870D5B73}" type="slidenum">
              <a:rPr lang="en-US" altLang="en-US" smtClean="0">
                <a:solidFill>
                  <a:srgbClr val="000000"/>
                </a:solidFill>
              </a:rPr>
              <a:pPr>
                <a:spcBef>
                  <a:spcPct val="0"/>
                </a:spcBef>
              </a:pPr>
              <a:t>2</a:t>
            </a:fld>
            <a:endParaRPr lang="en-US" altLang="en-US">
              <a:solidFill>
                <a:srgbClr val="000000"/>
              </a:solidFill>
            </a:endParaRPr>
          </a:p>
        </p:txBody>
      </p:sp>
      <p:sp>
        <p:nvSpPr>
          <p:cNvPr id="19459" name="Rectangle 2">
            <a:extLst>
              <a:ext uri="{FF2B5EF4-FFF2-40B4-BE49-F238E27FC236}">
                <a16:creationId xmlns:a16="http://schemas.microsoft.com/office/drawing/2014/main" id="{84C60310-F475-4261-8F72-B99C613B4B79}"/>
              </a:ext>
            </a:extLst>
          </p:cNvPr>
          <p:cNvSpPr>
            <a:spLocks noGrp="1" noRot="1" noChangeAspect="1" noChangeArrowheads="1" noTextEdit="1"/>
          </p:cNvSpPr>
          <p:nvPr>
            <p:ph type="sldImg"/>
          </p:nvPr>
        </p:nvSpPr>
        <p:spPr>
          <a:xfrm>
            <a:off x="854075" y="730250"/>
            <a:ext cx="5054600" cy="3640138"/>
          </a:xfrm>
          <a:ln/>
        </p:spPr>
      </p:sp>
      <p:sp>
        <p:nvSpPr>
          <p:cNvPr id="19460" name="Rectangle 3">
            <a:extLst>
              <a:ext uri="{FF2B5EF4-FFF2-40B4-BE49-F238E27FC236}">
                <a16:creationId xmlns:a16="http://schemas.microsoft.com/office/drawing/2014/main" id="{28B34CB6-07E7-40C6-8A63-D2CF3177B93C}"/>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Claire – I do the same role as Rachel, we are Specialist Gypsy, Roma Traveller Practitioners, working 1:1 in schools. I work in Norwich South &amp; East and Rachel works in King’s Lynn, West and Fens. We have a third practitioner, Corri, who does the same role with a Secondary focus. </a:t>
            </a:r>
          </a:p>
          <a:p>
            <a:r>
              <a:rPr lang="en-GB" altLang="en-US" dirty="0"/>
              <a:t>Hi, I’m Rachel Yates and our role is to work with pupils in school who are highly mobile with significant periods of missed or fragmented education, aiming to narrow the gaps in their learning, this includes SATS and GCSE support. In addition, we support mental health and wellbeing, including retention, engagement and transition. </a:t>
            </a:r>
          </a:p>
        </p:txBody>
      </p:sp>
      <p:sp>
        <p:nvSpPr>
          <p:cNvPr id="19461" name="Footer Placeholder 1">
            <a:extLst>
              <a:ext uri="{FF2B5EF4-FFF2-40B4-BE49-F238E27FC236}">
                <a16:creationId xmlns:a16="http://schemas.microsoft.com/office/drawing/2014/main" id="{3A0F5D83-B2F6-43BC-AF09-555F0F2512A0}"/>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200">
              <a:solidFill>
                <a:srgbClr val="000000"/>
              </a:solidFill>
            </a:endParaRPr>
          </a:p>
        </p:txBody>
      </p:sp>
      <p:sp>
        <p:nvSpPr>
          <p:cNvPr id="19462" name="Header Placeholder 2">
            <a:extLst>
              <a:ext uri="{FF2B5EF4-FFF2-40B4-BE49-F238E27FC236}">
                <a16:creationId xmlns:a16="http://schemas.microsoft.com/office/drawing/2014/main" id="{6D583810-3BAD-4637-BA77-B54073919820}"/>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200">
                <a:solidFill>
                  <a:srgbClr val="000000"/>
                </a:solidFill>
              </a:rPr>
              <a:t>Raising Cultural Awareness, Inclusion and Achievement of Gypsy Roma Traveller Pupils in Primary School</a:t>
            </a:r>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CFE420B-F5FA-44A8-92CE-2CBAC4E70C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47B636A-89EB-4F1F-88AC-59214BA6F9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id="{95889DB3-C60D-4252-A417-03AA3786777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241CD52-0AB5-4368-B561-EAB256CB4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GRT Champion – Over the month of June one of my pupils went from not wanting to interact much with History month, to wanting to put up her own display in school – where it would be seen by as many people as possible. By the end of the month she wanted to make posters to go around school too. Her aim was to break down stereotypes and to teach others in the school about her culture. From this the school asked if she would like to be a GRT Champion. She made posters for each of their cloakrooms with topics that she felt people misunderstood about her Gypsy culture. One stereotype that she really wanted to teach people about was that just because she lives in a brick house doesn’t mean she isn’t a Gypsy anymore. She told me about people not understanding that she is still a Gypsy no matter where she lives. It is a part of who she is. </a:t>
            </a:r>
          </a:p>
          <a:p>
            <a:endParaRPr lang="en-US" altLang="en-US" sz="1400" dirty="0">
              <a:latin typeface="Arial" panose="020B0604020202020204" pitchFamily="34" charset="0"/>
            </a:endParaRPr>
          </a:p>
        </p:txBody>
      </p:sp>
      <p:sp>
        <p:nvSpPr>
          <p:cNvPr id="54277" name="Header Placeholder 1">
            <a:extLst>
              <a:ext uri="{FF2B5EF4-FFF2-40B4-BE49-F238E27FC236}">
                <a16:creationId xmlns:a16="http://schemas.microsoft.com/office/drawing/2014/main" id="{5219A72A-1A4B-4D23-8DE1-D656713D332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11649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CFE420B-F5FA-44A8-92CE-2CBAC4E70C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47B636A-89EB-4F1F-88AC-59214BA6F9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id="{95889DB3-C60D-4252-A417-03AA3786777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241CD52-0AB5-4368-B561-EAB256CB4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GRT Service have produced three </a:t>
            </a:r>
            <a:r>
              <a:rPr kumimoji="0" lang="en-GB" sz="1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Padlets</a:t>
            </a: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with the aim of offering schools the opportunity to enhance the diversity content of their teaching and learning by embedding GRT history and culture into their curriculums.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project began with our World War 2 Padlet – Teaching people about the ‘Forgotten Victims’ of the war. Between 250-500,000 Roma were killed in the war. These resources are made to help teachers embed this information into teaching about the Holocaust that is already taking place. There are resources that allow teachers to link learning to Anne Frank, Photo packs, timeline resources.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GRT Cultural Padlet enables teachers to embed GRT Culture into more areas of the foundation stage curriculum – such as DT (Moving Vehicles), Geography – Homes, Travelling patterns, Music – Gypsy Swing, Flamenco, and also Mental Health and Wellbeing – the facts and figures are ones that all educators and people working with young people need to know – to be able to support pupils and young people in a proactive way, rather than reactively enabling them to Flourish.</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Showman and Circus Travellers Padlet enables teachers to teach about the distinct communities within our GRT umbrella term. Showmen and Circus Travellers have very different history to Roma, Gypsies and Irish Travellers. Embedding their culture into areas such as Art and History are ways to celebrate these differences. There are also resources to support themes such as Black History month –e.g. Pablo Fanque.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a:t>
            </a:r>
            <a:r>
              <a:rPr kumimoji="0" lang="en-GB" sz="1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Padlets</a:t>
            </a: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have been built in collaboration with teachers from schools but also members of the community. Community voice is so key and we want to be representing them as they would like to be represented. This is a growing resource.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endParaRPr lang="en-US" altLang="en-US" sz="1400" dirty="0">
              <a:latin typeface="Arial" panose="020B0604020202020204" pitchFamily="34" charset="0"/>
            </a:endParaRPr>
          </a:p>
        </p:txBody>
      </p:sp>
      <p:sp>
        <p:nvSpPr>
          <p:cNvPr id="54277" name="Header Placeholder 1">
            <a:extLst>
              <a:ext uri="{FF2B5EF4-FFF2-40B4-BE49-F238E27FC236}">
                <a16:creationId xmlns:a16="http://schemas.microsoft.com/office/drawing/2014/main" id="{5219A72A-1A4B-4D23-8DE1-D656713D332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635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CFE420B-F5FA-44A8-92CE-2CBAC4E70C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7B636A-89EB-4F1F-88AC-59214BA6F90C}" type="slidenum">
              <a:rPr lang="en-US" altLang="en-US" smtClean="0">
                <a:solidFill>
                  <a:srgbClr val="000000"/>
                </a:solidFill>
              </a:rPr>
              <a:pPr>
                <a:spcBef>
                  <a:spcPct val="0"/>
                </a:spcBef>
              </a:pPr>
              <a:t>13</a:t>
            </a:fld>
            <a:endParaRPr lang="en-US" altLang="en-US">
              <a:solidFill>
                <a:srgbClr val="000000"/>
              </a:solidFill>
            </a:endParaRPr>
          </a:p>
        </p:txBody>
      </p:sp>
      <p:sp>
        <p:nvSpPr>
          <p:cNvPr id="54275" name="Rectangle 2">
            <a:extLst>
              <a:ext uri="{FF2B5EF4-FFF2-40B4-BE49-F238E27FC236}">
                <a16:creationId xmlns:a16="http://schemas.microsoft.com/office/drawing/2014/main" id="{95889DB3-C60D-4252-A417-03AA3786777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241CD52-0AB5-4368-B561-EAB256CB4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latin typeface="Arial" panose="020B0604020202020204" pitchFamily="34" charset="0"/>
            </a:endParaRPr>
          </a:p>
        </p:txBody>
      </p:sp>
      <p:sp>
        <p:nvSpPr>
          <p:cNvPr id="54277" name="Header Placeholder 1">
            <a:extLst>
              <a:ext uri="{FF2B5EF4-FFF2-40B4-BE49-F238E27FC236}">
                <a16:creationId xmlns:a16="http://schemas.microsoft.com/office/drawing/2014/main" id="{5219A72A-1A4B-4D23-8DE1-D656713D332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200">
                <a:solidFill>
                  <a:srgbClr val="000000"/>
                </a:solidFill>
              </a:rPr>
              <a:t>Early Years GRT Training, Hilary Heath, EYFS GRT Adviser</a:t>
            </a:r>
            <a:endParaRPr lang="en-US" alt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0541CC5-8694-425D-93FF-EEBB40F669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7CB75276-2F37-4174-9468-C9BDA0141B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611" name="Rectangle 2">
            <a:extLst>
              <a:ext uri="{FF2B5EF4-FFF2-40B4-BE49-F238E27FC236}">
                <a16:creationId xmlns:a16="http://schemas.microsoft.com/office/drawing/2014/main" id="{282F085E-D42F-4C81-9E6E-03EEFFEB1A7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03BD29DF-9DE2-4AC0-922A-0879AD45BD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rPr>
              <a:t>hilary.heath@norfolk.gov.uk</a:t>
            </a:r>
          </a:p>
          <a:p>
            <a:endParaRPr lang="en-US" altLang="en-US" sz="1400" dirty="0">
              <a:latin typeface="Arial" panose="020B0604020202020204" pitchFamily="34" charset="0"/>
            </a:endParaRPr>
          </a:p>
          <a:p>
            <a:r>
              <a:rPr lang="en-US" altLang="en-US" sz="1400" dirty="0">
                <a:latin typeface="Arial" panose="020B0604020202020204" pitchFamily="34" charset="0"/>
              </a:rPr>
              <a:t>claire.tattersall@norfolk.gov.uk</a:t>
            </a:r>
          </a:p>
          <a:p>
            <a:endParaRPr lang="en-US" altLang="en-US" sz="1400" dirty="0">
              <a:latin typeface="Arial" panose="020B0604020202020204" pitchFamily="34" charset="0"/>
            </a:endParaRPr>
          </a:p>
          <a:p>
            <a:r>
              <a:rPr lang="en-US" altLang="en-US" sz="1400" dirty="0">
                <a:latin typeface="Arial" panose="020B0604020202020204" pitchFamily="34" charset="0"/>
              </a:rPr>
              <a:t>rachel.yates@norfolk.gov.uk</a:t>
            </a:r>
          </a:p>
          <a:p>
            <a:endParaRPr lang="en-US" altLang="en-US" sz="1400" dirty="0">
              <a:latin typeface="Arial" panose="020B0604020202020204" pitchFamily="34" charset="0"/>
            </a:endParaRPr>
          </a:p>
          <a:p>
            <a:r>
              <a:rPr lang="en-US" altLang="en-US" sz="1400" dirty="0">
                <a:latin typeface="Arial" panose="020B0604020202020204" pitchFamily="34" charset="0"/>
              </a:rPr>
              <a:t>cindy.campbell.norfolk.gov.uk </a:t>
            </a:r>
          </a:p>
          <a:p>
            <a:endParaRPr lang="en-US" altLang="en-US" sz="1400" dirty="0">
              <a:latin typeface="Arial" panose="020B0604020202020204" pitchFamily="34" charset="0"/>
            </a:endParaRPr>
          </a:p>
        </p:txBody>
      </p:sp>
      <p:sp>
        <p:nvSpPr>
          <p:cNvPr id="68613" name="Header Placeholder 1">
            <a:extLst>
              <a:ext uri="{FF2B5EF4-FFF2-40B4-BE49-F238E27FC236}">
                <a16:creationId xmlns:a16="http://schemas.microsoft.com/office/drawing/2014/main" id="{0D90750F-CF6D-4D63-BF38-841A819B981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0" y="685800"/>
            <a:ext cx="47625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spc="0" normalizeH="0" baseline="0" dirty="0">
                <a:ln>
                  <a:noFill/>
                </a:ln>
                <a:solidFill>
                  <a:srgbClr val="002060"/>
                </a:solidFill>
                <a:effectLst/>
                <a:uFillTx/>
                <a:latin typeface="+mj-lt"/>
                <a:ea typeface="+mj-ea"/>
                <a:cs typeface="+mj-cs"/>
                <a:sym typeface="Calibri"/>
              </a:rPr>
              <a:t>Presenters, please copy this link into the chat to request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spc="0" normalizeH="0" baseline="0" dirty="0">
                <a:ln>
                  <a:noFill/>
                </a:ln>
                <a:solidFill>
                  <a:srgbClr val="002060"/>
                </a:solidFill>
                <a:effectLst/>
                <a:uFillTx/>
                <a:latin typeface="+mj-lt"/>
                <a:ea typeface="+mj-ea"/>
                <a:cs typeface="+mj-cs"/>
                <a:sym typeface="Calibri"/>
              </a:rPr>
              <a:t>https://forms.office.com/e/nFDzqZWk4i</a:t>
            </a:r>
          </a:p>
          <a:p>
            <a:endParaRPr lang="en-GB" dirty="0"/>
          </a:p>
        </p:txBody>
      </p:sp>
    </p:spTree>
    <p:extLst>
      <p:ext uri="{BB962C8B-B14F-4D97-AF65-F5344CB8AC3E}">
        <p14:creationId xmlns:p14="http://schemas.microsoft.com/office/powerpoint/2010/main" val="354729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F750921-15A8-420E-88D2-D9149A78AD22}"/>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4EC053F3-C4D3-4BB2-9573-759D29A664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p>
        </p:txBody>
      </p:sp>
      <p:sp>
        <p:nvSpPr>
          <p:cNvPr id="44036" name="Slide Number Placeholder 3">
            <a:extLst>
              <a:ext uri="{FF2B5EF4-FFF2-40B4-BE49-F238E27FC236}">
                <a16:creationId xmlns:a16="http://schemas.microsoft.com/office/drawing/2014/main" id="{E9A8E5D1-AE76-4C31-B816-C55FD23EA74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E3F88178-9C7C-463D-988F-16F0F2C47E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37" name="Header Placeholder 1">
            <a:extLst>
              <a:ext uri="{FF2B5EF4-FFF2-40B4-BE49-F238E27FC236}">
                <a16:creationId xmlns:a16="http://schemas.microsoft.com/office/drawing/2014/main" id="{36D499AE-258C-4985-B941-8061030EB10B}"/>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C3359FA-7269-4C7F-B4C7-31FA77C128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5B41414-D988-4DB5-86C7-D2AC68C342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35" name="Rectangle 2">
            <a:extLst>
              <a:ext uri="{FF2B5EF4-FFF2-40B4-BE49-F238E27FC236}">
                <a16:creationId xmlns:a16="http://schemas.microsoft.com/office/drawing/2014/main" id="{97B0F596-1B4B-45A6-A8CC-72213BCE1A08}"/>
              </a:ext>
            </a:extLst>
          </p:cNvPr>
          <p:cNvSpPr>
            <a:spLocks noGrp="1" noRot="1" noChangeAspect="1" noChangeArrowheads="1" noTextEdit="1"/>
          </p:cNvSpPr>
          <p:nvPr>
            <p:ph type="sldImg"/>
          </p:nvPr>
        </p:nvSpPr>
        <p:spPr>
          <a:xfrm>
            <a:off x="854075" y="730250"/>
            <a:ext cx="5054600" cy="3640138"/>
          </a:xfrm>
          <a:ln/>
        </p:spPr>
      </p:sp>
      <p:sp>
        <p:nvSpPr>
          <p:cNvPr id="6148" name="Rectangle 3">
            <a:extLst>
              <a:ext uri="{FF2B5EF4-FFF2-40B4-BE49-F238E27FC236}">
                <a16:creationId xmlns:a16="http://schemas.microsoft.com/office/drawing/2014/main" id="{4383BDB0-C6C9-4286-8D1B-316A317FCA01}"/>
              </a:ext>
            </a:extLst>
          </p:cNvPr>
          <p:cNvSpPr>
            <a:spLocks noGrp="1" noChangeArrowheads="1"/>
          </p:cNvSpPr>
          <p:nvPr>
            <p:ph type="body" idx="1"/>
          </p:nvPr>
        </p:nvSpPr>
        <p:spPr>
          <a:xfrm>
            <a:off x="903289" y="4611688"/>
            <a:ext cx="4940300" cy="4368800"/>
          </a:xfrm>
        </p:spPr>
        <p:txBody>
          <a:bodyPr/>
          <a:lstStyle/>
          <a:p>
            <a:pPr marL="171450" indent="-171450">
              <a:buFont typeface="Arial" panose="020B0604020202020204" pitchFamily="34" charset="0"/>
              <a:buChar char="•"/>
              <a:defRPr/>
            </a:pPr>
            <a:endParaRPr lang="en-GB" altLang="en-US" dirty="0"/>
          </a:p>
          <a:p>
            <a:pPr>
              <a:lnSpc>
                <a:spcPct val="107000"/>
              </a:lnSpc>
              <a:spcAft>
                <a:spcPts val="800"/>
              </a:spcAft>
            </a:pPr>
            <a:r>
              <a:rPr lang="en-GB" sz="1800" b="1" kern="0" dirty="0">
                <a:effectLst/>
                <a:latin typeface="Calibri" panose="020F0502020204030204" pitchFamily="34" charset="0"/>
                <a:ea typeface="Calibri" panose="020F0502020204030204" pitchFamily="34" charset="0"/>
                <a:cs typeface="Calibri" panose="020F0502020204030204" pitchFamily="34" charset="0"/>
              </a:rPr>
              <a:t>Admissions</a:t>
            </a:r>
            <a:r>
              <a:rPr lang="en-GB" sz="1800" kern="0" dirty="0">
                <a:effectLst/>
                <a:latin typeface="Calibri" panose="020F0502020204030204" pitchFamily="34" charset="0"/>
                <a:ea typeface="Calibri" panose="020F0502020204030204" pitchFamily="34" charset="0"/>
                <a:cs typeface="Calibri" panose="020F0502020204030204" pitchFamily="34" charset="0"/>
              </a:rPr>
              <a:t> – We offer our support in accessing school places for new families moving into Norfolk and families moving around Norfolk. We complete online application for the families where there might be literacy issues. This can be the start of the relationships that we will build with the families.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From there we offer support with a visit to the new school, we will also support with school forms and paperwork and accessing the online Apps, being mindful that not many Gypsy Roma Traveller families are digitally aware or literate either. texts and WhatsApp works but not school platforms or Apps.  The families can have lots of questions about starting in school, and sometimes need reassuring that their boy/girl will be kept safe.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800" b="1" kern="0" dirty="0">
                <a:effectLst/>
                <a:latin typeface="Calibri" panose="020F0502020204030204" pitchFamily="34" charset="0"/>
                <a:ea typeface="Calibri" panose="020F0502020204030204" pitchFamily="34" charset="0"/>
                <a:cs typeface="Calibri" panose="020F0502020204030204" pitchFamily="34" charset="0"/>
              </a:rPr>
              <a:t>Attendance- </a:t>
            </a:r>
            <a:r>
              <a:rPr lang="en-GB" sz="1800" kern="0" dirty="0">
                <a:effectLst/>
                <a:latin typeface="Calibri" panose="020F0502020204030204" pitchFamily="34" charset="0"/>
                <a:ea typeface="Calibri" panose="020F0502020204030204" pitchFamily="34" charset="0"/>
                <a:cs typeface="Calibri" panose="020F0502020204030204" pitchFamily="34" charset="0"/>
              </a:rPr>
              <a:t>As I have said we work closely with the families to build a trusting relationship and, over the years, we have become a trusted service for GRT communities in Norfolk. This means when we need to, we can sometimes have those difficult conversations with the families we work with. One of those conversation can be attendance, explaining that the local authority requires children to attend 100%. Alongside this, however, GRT families can use the T code in recognition of their ethnicity and the need to travel for work.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800" b="1" kern="0" dirty="0">
                <a:effectLst/>
                <a:latin typeface="Calibri" panose="020F0502020204030204" pitchFamily="34" charset="0"/>
                <a:ea typeface="Calibri" panose="020F0502020204030204" pitchFamily="34" charset="0"/>
                <a:cs typeface="Calibri" panose="020F0502020204030204" pitchFamily="34" charset="0"/>
              </a:rPr>
              <a:t>Exclusions</a:t>
            </a:r>
            <a:r>
              <a:rPr lang="en-GB" sz="1800" kern="0" dirty="0">
                <a:effectLst/>
                <a:latin typeface="Calibri" panose="020F0502020204030204" pitchFamily="34" charset="0"/>
                <a:ea typeface="Calibri" panose="020F0502020204030204" pitchFamily="34" charset="0"/>
                <a:cs typeface="Calibri" panose="020F0502020204030204" pitchFamily="34" charset="0"/>
              </a:rPr>
              <a:t> – No Parent wants their child to be Permanently Excluded, the GRT pupils have a higher rate of permanent exclusion and fixed term exclusions compared to any other ethnic group. This says a lot about their experience, relationship, and engagement with the education system.  As a team these are all areas that we work to improve for our GRT Children and young people in school.  We work closely with schools and the families to avoid GRT Children being Permanently Excluded If there is no alternative, we support the families by attending PEX meetings and, where needed, the Appeal process. At the point at which the child is referred to the Short Stay School For Norfolk we will work with the setting and family to facilitate a smooth transition.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Calibri" panose="020F0502020204030204" pitchFamily="34" charset="0"/>
                <a:ea typeface="Calibri" panose="020F0502020204030204" pitchFamily="34" charset="0"/>
                <a:cs typeface="Calibri" panose="020F0502020204030204" pitchFamily="34" charset="0"/>
              </a:rPr>
              <a:t>Social Care   </a:t>
            </a:r>
            <a:r>
              <a:rPr lang="en-GB" sz="1800" kern="0" dirty="0">
                <a:effectLst/>
                <a:latin typeface="Calibri" panose="020F0502020204030204" pitchFamily="34" charset="0"/>
                <a:ea typeface="Calibri" panose="020F0502020204030204" pitchFamily="34" charset="0"/>
                <a:cs typeface="Calibri" panose="020F0502020204030204" pitchFamily="34" charset="0"/>
              </a:rPr>
              <a:t>Gypsy Roma Traveller families tend to turn to their relatives and community members for support related to social care; Social Care services are often feared by these communities, the main fear being that their children will be removed. This is where our under pinned knowledge of the culture, community and their values, really helps   We are there to support the families work alongside Social Workers for Child in Need Child Protection Joint Agency Group Supervision or Multi Agency Risk Assessment Conference and anything we may need to be involved in to make the process more accessible and less stressful for the family. We will keep that work going alongside schools and Family Practitioners when and if the cases are dropped down to Early Help Assessment Plan or Family Support Process.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GB" altLang="en-US" dirty="0"/>
          </a:p>
        </p:txBody>
      </p:sp>
      <p:sp>
        <p:nvSpPr>
          <p:cNvPr id="44037" name="Footer Placeholder 1">
            <a:extLst>
              <a:ext uri="{FF2B5EF4-FFF2-40B4-BE49-F238E27FC236}">
                <a16:creationId xmlns:a16="http://schemas.microsoft.com/office/drawing/2014/main" id="{0CC29C72-200C-47A7-ADF6-3E6EA67451AF}"/>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38" name="Header Placeholder 2">
            <a:extLst>
              <a:ext uri="{FF2B5EF4-FFF2-40B4-BE49-F238E27FC236}">
                <a16:creationId xmlns:a16="http://schemas.microsoft.com/office/drawing/2014/main" id="{2E00342D-CCA4-4B8E-A91F-4AFA8D7659B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854075" y="730250"/>
            <a:ext cx="505460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sz="1200" b="0" dirty="0">
                <a:solidFill>
                  <a:srgbClr val="336699"/>
                </a:solidFill>
                <a:latin typeface="Arial" panose="020B0604020202020204" pitchFamily="34" charset="0"/>
                <a:cs typeface="Arial" panose="020B0604020202020204" pitchFamily="34" charset="0"/>
              </a:rPr>
              <a:t>Work in Primary Schools</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123 Primary schools with GRT children attending</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Service working directly with 30+</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Criteria for SGRTP support with GRT children</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Support for GRT families going through EHCP process</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GRT and RSHE curriculum</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Online tutoring programme</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GRT EYFS and Primary Network</a:t>
            </a:r>
          </a:p>
          <a:p>
            <a:pPr marL="285750" indent="-285750">
              <a:buFont typeface="Arial" panose="020B0604020202020204" pitchFamily="34" charset="0"/>
              <a:buChar char="•"/>
            </a:pPr>
            <a:r>
              <a:rPr lang="en-GB" sz="1200" b="0" dirty="0">
                <a:solidFill>
                  <a:srgbClr val="336699"/>
                </a:solidFill>
                <a:latin typeface="Arial" panose="020B0604020202020204" pitchFamily="34" charset="0"/>
                <a:cs typeface="Arial" panose="020B0604020202020204" pitchFamily="34" charset="0"/>
              </a:rPr>
              <a:t>Cultural Awareness Training</a:t>
            </a:r>
          </a:p>
          <a:p>
            <a:endParaRPr lang="en-GB" altLang="en-US" dirty="0"/>
          </a:p>
          <a:p>
            <a:endParaRPr lang="en-GB" altLang="en-US" dirty="0"/>
          </a:p>
          <a:p>
            <a:r>
              <a:rPr lang="en-GB" altLang="en-US" dirty="0"/>
              <a:t>Lateness considerations/literacy/use of CLOs/establish contact and emergency contact numbers</a:t>
            </a:r>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0F0857E-BAB6-48F7-9FC1-CBDC99B231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65BFCF-21A3-490D-B1DC-68EBE34D39EB}" type="slidenum">
              <a:rPr lang="en-US" altLang="en-US" smtClean="0">
                <a:solidFill>
                  <a:srgbClr val="000000"/>
                </a:solidFill>
              </a:rPr>
              <a:pPr>
                <a:spcBef>
                  <a:spcPct val="0"/>
                </a:spcBef>
              </a:pPr>
              <a:t>6</a:t>
            </a:fld>
            <a:endParaRPr lang="en-US" altLang="en-US">
              <a:solidFill>
                <a:srgbClr val="000000"/>
              </a:solidFill>
            </a:endParaRPr>
          </a:p>
        </p:txBody>
      </p:sp>
      <p:sp>
        <p:nvSpPr>
          <p:cNvPr id="56323" name="Rectangle 2">
            <a:extLst>
              <a:ext uri="{FF2B5EF4-FFF2-40B4-BE49-F238E27FC236}">
                <a16:creationId xmlns:a16="http://schemas.microsoft.com/office/drawing/2014/main" id="{F316E453-2308-459B-A88A-2883CE8FED41}"/>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DE0BADBB-60D4-4C77-BF82-6C8683478A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latin typeface="Arial" panose="020B0604020202020204" pitchFamily="34" charset="0"/>
            </a:endParaRPr>
          </a:p>
        </p:txBody>
      </p:sp>
      <p:sp>
        <p:nvSpPr>
          <p:cNvPr id="56325" name="Header Placeholder 1">
            <a:extLst>
              <a:ext uri="{FF2B5EF4-FFF2-40B4-BE49-F238E27FC236}">
                <a16:creationId xmlns:a16="http://schemas.microsoft.com/office/drawing/2014/main" id="{5F1C7884-D18D-490C-93A6-91CC55BBFEF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200">
                <a:solidFill>
                  <a:srgbClr val="000000"/>
                </a:solidFill>
              </a:rPr>
              <a:t>Early Years GRT Training, Hilary Heath, EYFS GRT Adviser</a:t>
            </a:r>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CFE420B-F5FA-44A8-92CE-2CBAC4E70C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47B636A-89EB-4F1F-88AC-59214BA6F9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id="{95889DB3-C60D-4252-A417-03AA3786777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241CD52-0AB5-4368-B561-EAB256CB4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Primary:  We used this year’s theme of Weaving Journeys as a starting point but the children in each school took it in their own direction depending on their focus and interests. In one school they hadn’t celebrated history month in a few years. I had only worked with 1 of the pupils previously but during history month we worked with the whole cohort. The sessions brought the cohort together in a safe way and allowed them to talk openly about aspects of their lives that they didn’t usually discuss at school.  The boys spent hours with Lego – building their Dad’s vans, adding tools and really exploring the elements of their culture and lives that are important to them. They were the experts, teaching me about Scrap metal and the ins and out of the industry that they were learning from their Dads. As a group they talked together about who they are, what is important to them, but also about the stereotypes they have come across and how that made them feel.</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0" kern="100" dirty="0">
                <a:effectLst/>
                <a:latin typeface="Calibri" panose="020F0502020204030204" pitchFamily="34" charset="0"/>
                <a:ea typeface="Calibri" panose="020F0502020204030204" pitchFamily="34" charset="0"/>
                <a:cs typeface="Times New Roman" panose="02020603050405020304" pitchFamily="18" charset="0"/>
              </a:rPr>
              <a:t>One person even told me that their family had changed their name in the war so that they wouldn’t be recognised as Gypsies to keep them safe. Together they created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display highlighting the positive aspects of their culture and as it was going up they were proudly bringing their friends to come and see what they had been making. They were teaching their peers about a part of themselves that isn’t always seen or shown. The animation and pride in their voices as they talked about their Crown Derby designs, their Vardos and their history was amazing.  Different pupils and schools celebrated this in different ways. In some schools we worked on activities such as weaving – a craft and skill that used to be a way that many roadside families used to earn their living. They would forage for materials, weave the baskets and then sell them in villages as they passed through. These days that skill is classed as a heritage craft and is dying out. We used it as a chance for the children to weave together their dual cultures – their family heritage (Gypsy, Roma or Traveller) alongside their school culture. By helping the children to feel that all parts of their lives are valued and respected it builds self-confidence, pride, respect for themselves and others and teaches those around them to respect the lives of people who may have differences to themselves.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Rachel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In two schools where we worked on GRTHM, the pupils were keen to do an assembly. They planned this themselves from the activities we had done over the month. They did the assembly in front of the whole school, parents were invited, and senior leaders came too. The pupils confidently spoke about their culture, their families and traditions and they showcased their work. All of the pupils enjoyed taking part and were very proud to have their parents, grandparents, aunts, uncles and cousins in school to see what they had been doing. </a:t>
            </a:r>
          </a:p>
          <a:p>
            <a:endParaRPr lang="en-US" altLang="en-US" sz="1400" dirty="0">
              <a:latin typeface="Arial" panose="020B0604020202020204" pitchFamily="34" charset="0"/>
            </a:endParaRPr>
          </a:p>
        </p:txBody>
      </p:sp>
      <p:sp>
        <p:nvSpPr>
          <p:cNvPr id="54277" name="Header Placeholder 1">
            <a:extLst>
              <a:ext uri="{FF2B5EF4-FFF2-40B4-BE49-F238E27FC236}">
                <a16:creationId xmlns:a16="http://schemas.microsoft.com/office/drawing/2014/main" id="{5219A72A-1A4B-4D23-8DE1-D656713D332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1859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854075" y="730250"/>
            <a:ext cx="505460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3271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DA9A40B-DDB6-42D0-B74A-B23EC7923E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35FA22FA-C46C-45D6-B027-5BF1600A3AB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179" name="Rectangle 2">
            <a:extLst>
              <a:ext uri="{FF2B5EF4-FFF2-40B4-BE49-F238E27FC236}">
                <a16:creationId xmlns:a16="http://schemas.microsoft.com/office/drawing/2014/main" id="{3E0DE0A5-5CCE-4938-BD2F-1C489E0F1BBC}"/>
              </a:ext>
            </a:extLst>
          </p:cNvPr>
          <p:cNvSpPr>
            <a:spLocks noGrp="1" noRot="1" noChangeAspect="1" noChangeArrowheads="1" noTextEdit="1"/>
          </p:cNvSpPr>
          <p:nvPr>
            <p:ph type="sldImg"/>
          </p:nvPr>
        </p:nvSpPr>
        <p:spPr>
          <a:xfrm>
            <a:off x="854075" y="730250"/>
            <a:ext cx="5054600" cy="3640138"/>
          </a:xfrm>
          <a:ln/>
        </p:spPr>
      </p:sp>
      <p:sp>
        <p:nvSpPr>
          <p:cNvPr id="50180" name="Rectangle 3">
            <a:extLst>
              <a:ext uri="{FF2B5EF4-FFF2-40B4-BE49-F238E27FC236}">
                <a16:creationId xmlns:a16="http://schemas.microsoft.com/office/drawing/2014/main" id="{7FBF821E-D00F-41DD-8F70-E2B65C104676}"/>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Norfolk aims to be a county where all children and young people can flourish. </a:t>
            </a:r>
          </a:p>
          <a:p>
            <a:endParaRPr lang="en-GB" altLang="en-US" dirty="0"/>
          </a:p>
          <a:p>
            <a:r>
              <a:rPr lang="en-GB" altLang="en-US" dirty="0"/>
              <a:t>Much of the work we do in schools supports this ambition and here we have some child voice quotes from our work over history month. We would just like you to take moment to read these and see how you feel they link to the impacts of FLOURISH.</a:t>
            </a:r>
          </a:p>
          <a:p>
            <a:endParaRPr lang="en-GB" altLang="en-US" dirty="0"/>
          </a:p>
          <a:p>
            <a:endParaRPr lang="en-GB" altLang="en-US" dirty="0"/>
          </a:p>
        </p:txBody>
      </p:sp>
      <p:sp>
        <p:nvSpPr>
          <p:cNvPr id="50181" name="Footer Placeholder 1">
            <a:extLst>
              <a:ext uri="{FF2B5EF4-FFF2-40B4-BE49-F238E27FC236}">
                <a16:creationId xmlns:a16="http://schemas.microsoft.com/office/drawing/2014/main" id="{DC42AB86-22BC-4B4A-848E-DF8433500C7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182" name="Header Placeholder 2">
            <a:extLst>
              <a:ext uri="{FF2B5EF4-FFF2-40B4-BE49-F238E27FC236}">
                <a16:creationId xmlns:a16="http://schemas.microsoft.com/office/drawing/2014/main" id="{63B838A9-8499-4380-A147-D607E6AE404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CFE420B-F5FA-44A8-92CE-2CBAC4E70C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47B636A-89EB-4F1F-88AC-59214BA6F9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id="{95889DB3-C60D-4252-A417-03AA3786777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241CD52-0AB5-4368-B561-EAB256CB4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latin typeface="Arial" panose="020B0604020202020204" pitchFamily="34" charset="0"/>
              </a:rPr>
              <a:t>Rachel – </a:t>
            </a:r>
            <a:r>
              <a:rPr lang="en-US" altLang="en-US" sz="1400" b="0" dirty="0">
                <a:latin typeface="Arial" panose="020B0604020202020204" pitchFamily="34" charset="0"/>
              </a:rPr>
              <a:t>the photo on the left shows a students display. She was very reluctant to take part in GRTHM but as we had been working hard on her literacy, she was willing to explore the resources and research further into GRT history and culture. The display took her lead and included everything she wanted, from making paper flowers to building a timeline of significant historical events. From not wanting to be seen to be putting up the display, by the end of the month she took her friend to show her the work she had been doing with me. </a:t>
            </a:r>
          </a:p>
          <a:p>
            <a:r>
              <a:rPr lang="en-US" altLang="en-US" sz="1400" b="0" dirty="0">
                <a:latin typeface="Arial" panose="020B0604020202020204" pitchFamily="34" charset="0"/>
              </a:rPr>
              <a:t>The photo on the right is of a student who had been very disengaged with school and wanted only to spend her days with her horses. The theme of weaving journeys linked perfectly for her to tell me about the places she had travelled for horse fairs and showjumping. She became motivated and focused, plotting these places on the map and displaying photos of herself and her horses, writing details of their breeds, unique markings and </a:t>
            </a:r>
            <a:r>
              <a:rPr lang="en-US" altLang="en-US" sz="1400" b="0" dirty="0" err="1">
                <a:latin typeface="Arial" panose="020B0604020202020204" pitchFamily="34" charset="0"/>
              </a:rPr>
              <a:t>colours</a:t>
            </a:r>
            <a:r>
              <a:rPr lang="en-US" altLang="en-US" sz="1400" b="0" dirty="0">
                <a:latin typeface="Arial" panose="020B0604020202020204" pitchFamily="34" charset="0"/>
              </a:rPr>
              <a:t>. She has become very proud of the display and the fact that other students and staff in school have stopped to look at the photos on display and showed an interest by asking her questions about it.  </a:t>
            </a:r>
          </a:p>
          <a:p>
            <a:r>
              <a:rPr lang="en-US" altLang="en-US" sz="1400" b="1" dirty="0">
                <a:latin typeface="Arial" panose="020B0604020202020204" pitchFamily="34" charset="0"/>
              </a:rPr>
              <a:t>Claire - </a:t>
            </a:r>
            <a:r>
              <a:rPr lang="en-US" altLang="en-US" sz="1400" dirty="0">
                <a:latin typeface="Arial" panose="020B0604020202020204" pitchFamily="34" charset="0"/>
              </a:rPr>
              <a:t>This student didn’t want to take part in GRTHM to begin with but then she chose to join in with the FFT annual competition. She chose to focus her design on friendships as this is an area that we work on together in our sessions. From talking through her ideas, she chose to participate more in history month and by the end of June she had created her own display in her cloakroom to share with her friends</a:t>
            </a:r>
          </a:p>
        </p:txBody>
      </p:sp>
      <p:sp>
        <p:nvSpPr>
          <p:cNvPr id="54277" name="Header Placeholder 1">
            <a:extLst>
              <a:ext uri="{FF2B5EF4-FFF2-40B4-BE49-F238E27FC236}">
                <a16:creationId xmlns:a16="http://schemas.microsoft.com/office/drawing/2014/main" id="{5219A72A-1A4B-4D23-8DE1-D656713D332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6158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0625" y="1122363"/>
            <a:ext cx="714375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190625" y="3602038"/>
            <a:ext cx="7143750" cy="1655762"/>
          </a:xfrm>
        </p:spPr>
        <p:txBody>
          <a:bodyPr/>
          <a:lstStyle>
            <a:lvl1pPr marL="0" indent="0" algn="ctr">
              <a:buNone/>
              <a:defRPr sz="1875"/>
            </a:lvl1pPr>
            <a:lvl2pPr marL="357210" indent="0" algn="ctr">
              <a:buNone/>
              <a:defRPr sz="1563"/>
            </a:lvl2pPr>
            <a:lvl3pPr marL="714421" indent="0" algn="ctr">
              <a:buNone/>
              <a:defRPr sz="1406"/>
            </a:lvl3pPr>
            <a:lvl4pPr marL="1071631" indent="0" algn="ctr">
              <a:buNone/>
              <a:defRPr sz="1250"/>
            </a:lvl4pPr>
            <a:lvl5pPr marL="1428841" indent="0" algn="ctr">
              <a:buNone/>
              <a:defRPr sz="1250"/>
            </a:lvl5pPr>
            <a:lvl6pPr marL="1786052" indent="0" algn="ctr">
              <a:buNone/>
              <a:defRPr sz="1250"/>
            </a:lvl6pPr>
            <a:lvl7pPr marL="2143262" indent="0" algn="ctr">
              <a:buNone/>
              <a:defRPr sz="1250"/>
            </a:lvl7pPr>
            <a:lvl8pPr marL="2500473" indent="0" algn="ctr">
              <a:buNone/>
              <a:defRPr sz="1250"/>
            </a:lvl8pPr>
            <a:lvl9pPr marL="2857683" indent="0" algn="ctr">
              <a:buNone/>
              <a:defRPr sz="1250"/>
            </a:lvl9pPr>
          </a:lstStyle>
          <a:p>
            <a:r>
              <a:rPr lang="en-US"/>
              <a:t>Click to edit Master subtitle style</a:t>
            </a:r>
            <a:endParaRPr lang="en-GB"/>
          </a:p>
        </p:txBody>
      </p:sp>
      <p:sp>
        <p:nvSpPr>
          <p:cNvPr id="4" name="Rectangle 4">
            <a:extLst>
              <a:ext uri="{FF2B5EF4-FFF2-40B4-BE49-F238E27FC236}">
                <a16:creationId xmlns:a16="http://schemas.microsoft.com/office/drawing/2014/main" id="{3456C06B-EE69-4149-971D-AAF3B1EF7C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97644F-B504-45D9-9777-551FC6187F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B18416-ABB2-4AE9-95EC-C080E115AD9E}"/>
              </a:ext>
            </a:extLst>
          </p:cNvPr>
          <p:cNvSpPr>
            <a:spLocks noGrp="1" noChangeArrowheads="1"/>
          </p:cNvSpPr>
          <p:nvPr>
            <p:ph type="sldNum" sz="quarter" idx="12"/>
          </p:nvPr>
        </p:nvSpPr>
        <p:spPr>
          <a:ln/>
        </p:spPr>
        <p:txBody>
          <a:bodyPr/>
          <a:lstStyle>
            <a:lvl1pPr>
              <a:defRPr/>
            </a:lvl1pPr>
          </a:lstStyle>
          <a:p>
            <a:pPr>
              <a:defRPr/>
            </a:pPr>
            <a:fld id="{4D49D5EE-31F2-4F5A-BB93-28B983804155}" type="slidenum">
              <a:rPr lang="en-US" altLang="en-US"/>
              <a:pPr>
                <a:defRPr/>
              </a:pPr>
              <a:t>‹#›</a:t>
            </a:fld>
            <a:endParaRPr lang="en-US" altLang="en-US"/>
          </a:p>
        </p:txBody>
      </p:sp>
    </p:spTree>
    <p:extLst>
      <p:ext uri="{BB962C8B-B14F-4D97-AF65-F5344CB8AC3E}">
        <p14:creationId xmlns:p14="http://schemas.microsoft.com/office/powerpoint/2010/main" val="4112599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2F07462-2A2D-48DD-9EC6-80F1D06845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5A8078-A083-4E9C-BFF2-C3D9045800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D7B03B-51CC-49B8-9D39-9F4D68D1A221}"/>
              </a:ext>
            </a:extLst>
          </p:cNvPr>
          <p:cNvSpPr>
            <a:spLocks noGrp="1" noChangeArrowheads="1"/>
          </p:cNvSpPr>
          <p:nvPr>
            <p:ph type="sldNum" sz="quarter" idx="12"/>
          </p:nvPr>
        </p:nvSpPr>
        <p:spPr>
          <a:ln/>
        </p:spPr>
        <p:txBody>
          <a:bodyPr/>
          <a:lstStyle>
            <a:lvl1pPr>
              <a:defRPr/>
            </a:lvl1pPr>
          </a:lstStyle>
          <a:p>
            <a:pPr>
              <a:defRPr/>
            </a:pPr>
            <a:fld id="{0155D611-D8D9-492B-AD80-3A30A15A4DBD}" type="slidenum">
              <a:rPr lang="en-US" altLang="en-US"/>
              <a:pPr>
                <a:defRPr/>
              </a:pPr>
              <a:t>‹#›</a:t>
            </a:fld>
            <a:endParaRPr lang="en-US" altLang="en-US"/>
          </a:p>
        </p:txBody>
      </p:sp>
    </p:spTree>
    <p:extLst>
      <p:ext uri="{BB962C8B-B14F-4D97-AF65-F5344CB8AC3E}">
        <p14:creationId xmlns:p14="http://schemas.microsoft.com/office/powerpoint/2010/main" val="192057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609600"/>
            <a:ext cx="2024062"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4376" y="609600"/>
            <a:ext cx="591978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F486237-25C1-4B0B-84F5-0D5517A4AE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14717E-DA54-4AAB-8F76-C4312635B5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B5D668-0612-44E8-8830-4E4343BA1387}"/>
              </a:ext>
            </a:extLst>
          </p:cNvPr>
          <p:cNvSpPr>
            <a:spLocks noGrp="1" noChangeArrowheads="1"/>
          </p:cNvSpPr>
          <p:nvPr>
            <p:ph type="sldNum" sz="quarter" idx="12"/>
          </p:nvPr>
        </p:nvSpPr>
        <p:spPr>
          <a:ln/>
        </p:spPr>
        <p:txBody>
          <a:bodyPr/>
          <a:lstStyle>
            <a:lvl1pPr>
              <a:defRPr/>
            </a:lvl1pPr>
          </a:lstStyle>
          <a:p>
            <a:pPr>
              <a:defRPr/>
            </a:pPr>
            <a:fld id="{2ED69D1D-1F76-4599-9DD4-4D17078AB654}" type="slidenum">
              <a:rPr lang="en-US" altLang="en-US"/>
              <a:pPr>
                <a:defRPr/>
              </a:pPr>
              <a:t>‹#›</a:t>
            </a:fld>
            <a:endParaRPr lang="en-US" altLang="en-US"/>
          </a:p>
        </p:txBody>
      </p:sp>
    </p:spTree>
    <p:extLst>
      <p:ext uri="{BB962C8B-B14F-4D97-AF65-F5344CB8AC3E}">
        <p14:creationId xmlns:p14="http://schemas.microsoft.com/office/powerpoint/2010/main" val="885664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609600"/>
            <a:ext cx="809625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FD05649-79DD-498C-9726-86D5205035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117882F-4DE5-4A97-9F68-CE2CF0375B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F84C3FF-654A-4A4B-B8EC-D5F35D232C4B}"/>
              </a:ext>
            </a:extLst>
          </p:cNvPr>
          <p:cNvSpPr>
            <a:spLocks noGrp="1" noChangeArrowheads="1"/>
          </p:cNvSpPr>
          <p:nvPr>
            <p:ph type="sldNum" sz="quarter" idx="12"/>
          </p:nvPr>
        </p:nvSpPr>
        <p:spPr>
          <a:ln/>
        </p:spPr>
        <p:txBody>
          <a:bodyPr/>
          <a:lstStyle>
            <a:lvl1pPr>
              <a:defRPr/>
            </a:lvl1pPr>
          </a:lstStyle>
          <a:p>
            <a:pPr>
              <a:defRPr/>
            </a:pPr>
            <a:fld id="{3AD92AD1-30B3-4605-BAD1-12323637342D}" type="slidenum">
              <a:rPr lang="en-US" altLang="en-US"/>
              <a:pPr>
                <a:defRPr/>
              </a:pPr>
              <a:t>‹#›</a:t>
            </a:fld>
            <a:endParaRPr lang="en-US" altLang="en-US"/>
          </a:p>
        </p:txBody>
      </p:sp>
    </p:spTree>
    <p:extLst>
      <p:ext uri="{BB962C8B-B14F-4D97-AF65-F5344CB8AC3E}">
        <p14:creationId xmlns:p14="http://schemas.microsoft.com/office/powerpoint/2010/main" val="69518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6250" y="274638"/>
            <a:ext cx="85725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476250" y="1132302"/>
            <a:ext cx="8572500" cy="4506632"/>
          </a:xfrm>
        </p:spPr>
        <p:txBody>
          <a:bodyPr/>
          <a:lstStyle>
            <a:lvl1pPr marL="0" marR="0" indent="0" algn="l" defTabSz="357210" rtl="0" eaLnBrk="1" fontAlgn="auto" latinLnBrk="0" hangingPunct="1">
              <a:lnSpc>
                <a:spcPct val="120000"/>
              </a:lnSpc>
              <a:spcBef>
                <a:spcPct val="20000"/>
              </a:spcBef>
              <a:spcAft>
                <a:spcPts val="0"/>
              </a:spcAft>
              <a:buClrTx/>
              <a:buSzTx/>
              <a:buFont typeface="Arial"/>
              <a:buNone/>
              <a:tabLst/>
              <a:defRPr sz="938">
                <a:solidFill>
                  <a:schemeClr val="tx1">
                    <a:lumMod val="75000"/>
                    <a:lumOff val="25000"/>
                  </a:schemeClr>
                </a:solidFill>
                <a:latin typeface="Arial"/>
                <a:cs typeface="Arial"/>
              </a:defRPr>
            </a:lvl1pPr>
            <a:lvl2pPr marL="357210" indent="0" algn="ctr">
              <a:buNone/>
              <a:defRPr>
                <a:solidFill>
                  <a:schemeClr val="tx1">
                    <a:tint val="75000"/>
                  </a:schemeClr>
                </a:solidFill>
              </a:defRPr>
            </a:lvl2pPr>
            <a:lvl3pPr marL="714421" indent="0" algn="ctr">
              <a:buNone/>
              <a:defRPr>
                <a:solidFill>
                  <a:schemeClr val="tx1">
                    <a:tint val="75000"/>
                  </a:schemeClr>
                </a:solidFill>
              </a:defRPr>
            </a:lvl3pPr>
            <a:lvl4pPr marL="1071631" indent="0" algn="ctr">
              <a:buNone/>
              <a:defRPr>
                <a:solidFill>
                  <a:schemeClr val="tx1">
                    <a:tint val="75000"/>
                  </a:schemeClr>
                </a:solidFill>
              </a:defRPr>
            </a:lvl4pPr>
            <a:lvl5pPr marL="1428841" indent="0" algn="ctr">
              <a:buNone/>
              <a:defRPr>
                <a:solidFill>
                  <a:schemeClr val="tx1">
                    <a:tint val="75000"/>
                  </a:schemeClr>
                </a:solidFill>
              </a:defRPr>
            </a:lvl5pPr>
            <a:lvl6pPr marL="1786052" indent="0" algn="ctr">
              <a:buNone/>
              <a:defRPr>
                <a:solidFill>
                  <a:schemeClr val="tx1">
                    <a:tint val="75000"/>
                  </a:schemeClr>
                </a:solidFill>
              </a:defRPr>
            </a:lvl6pPr>
            <a:lvl7pPr marL="2143262" indent="0" algn="ctr">
              <a:buNone/>
              <a:defRPr>
                <a:solidFill>
                  <a:schemeClr val="tx1">
                    <a:tint val="75000"/>
                  </a:schemeClr>
                </a:solidFill>
              </a:defRPr>
            </a:lvl7pPr>
            <a:lvl8pPr marL="2500473" indent="0" algn="ctr">
              <a:buNone/>
              <a:defRPr>
                <a:solidFill>
                  <a:schemeClr val="tx1">
                    <a:tint val="75000"/>
                  </a:schemeClr>
                </a:solidFill>
              </a:defRPr>
            </a:lvl8pPr>
            <a:lvl9pPr marL="2857683"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948821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478378" y="-1458460"/>
            <a:ext cx="5837182" cy="7543574"/>
          </a:xfrm>
          <a:prstGeom prst="ellipse">
            <a:avLst/>
          </a:prstGeom>
        </p:spPr>
        <p:txBody>
          <a:bodyPr/>
          <a:lstStyle/>
          <a:p>
            <a:pPr lvl="0"/>
            <a:endParaRPr lang="en-US" noProof="0"/>
          </a:p>
        </p:txBody>
      </p:sp>
    </p:spTree>
    <p:extLst>
      <p:ext uri="{BB962C8B-B14F-4D97-AF65-F5344CB8AC3E}">
        <p14:creationId xmlns:p14="http://schemas.microsoft.com/office/powerpoint/2010/main" val="3059724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375" y="2130427"/>
            <a:ext cx="809625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28750" y="3886200"/>
            <a:ext cx="6667500" cy="1752600"/>
          </a:xfrm>
        </p:spPr>
        <p:txBody>
          <a:bodyPr/>
          <a:lstStyle>
            <a:lvl1pPr marL="0" indent="0" algn="ctr">
              <a:buNone/>
              <a:defRPr/>
            </a:lvl1pPr>
            <a:lvl2pPr marL="357210" indent="0" algn="ctr">
              <a:buNone/>
              <a:defRPr/>
            </a:lvl2pPr>
            <a:lvl3pPr marL="714421" indent="0" algn="ctr">
              <a:buNone/>
              <a:defRPr/>
            </a:lvl3pPr>
            <a:lvl4pPr marL="1071631" indent="0" algn="ctr">
              <a:buNone/>
              <a:defRPr/>
            </a:lvl4pPr>
            <a:lvl5pPr marL="1428841" indent="0" algn="ctr">
              <a:buNone/>
              <a:defRPr/>
            </a:lvl5pPr>
            <a:lvl6pPr marL="1786052" indent="0" algn="ctr">
              <a:buNone/>
              <a:defRPr/>
            </a:lvl6pPr>
            <a:lvl7pPr marL="2143262" indent="0" algn="ctr">
              <a:buNone/>
              <a:defRPr/>
            </a:lvl7pPr>
            <a:lvl8pPr marL="2500473" indent="0" algn="ctr">
              <a:buNone/>
              <a:defRPr/>
            </a:lvl8pPr>
            <a:lvl9pPr marL="2857683"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3E3C5F19-3038-43C2-A203-83EAF55D75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432BB7-D3D3-4EEB-8867-2C46DD81B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78905C-7472-4644-8DCD-73059C947915}"/>
              </a:ext>
            </a:extLst>
          </p:cNvPr>
          <p:cNvSpPr>
            <a:spLocks noGrp="1" noChangeArrowheads="1"/>
          </p:cNvSpPr>
          <p:nvPr>
            <p:ph type="sldNum" sz="quarter" idx="12"/>
          </p:nvPr>
        </p:nvSpPr>
        <p:spPr>
          <a:ln/>
        </p:spPr>
        <p:txBody>
          <a:bodyPr/>
          <a:lstStyle>
            <a:lvl1pPr>
              <a:defRPr/>
            </a:lvl1pPr>
          </a:lstStyle>
          <a:p>
            <a:pPr>
              <a:defRPr/>
            </a:pPr>
            <a:fld id="{23FFC821-1E57-4F79-B6D6-85865B28A39E}" type="slidenum">
              <a:rPr lang="en-US" altLang="en-US"/>
              <a:pPr>
                <a:defRPr/>
              </a:pPr>
              <a:t>‹#›</a:t>
            </a:fld>
            <a:endParaRPr lang="en-US" altLang="en-US"/>
          </a:p>
        </p:txBody>
      </p:sp>
    </p:spTree>
    <p:extLst>
      <p:ext uri="{BB962C8B-B14F-4D97-AF65-F5344CB8AC3E}">
        <p14:creationId xmlns:p14="http://schemas.microsoft.com/office/powerpoint/2010/main" val="423785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A276BCD-3354-4FE5-A485-776CB09590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A5622B-97BD-4BC8-828B-5DD60C5132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AFB09D-B35D-43F9-9DE5-15C62744DFBE}"/>
              </a:ext>
            </a:extLst>
          </p:cNvPr>
          <p:cNvSpPr>
            <a:spLocks noGrp="1" noChangeArrowheads="1"/>
          </p:cNvSpPr>
          <p:nvPr>
            <p:ph type="sldNum" sz="quarter" idx="12"/>
          </p:nvPr>
        </p:nvSpPr>
        <p:spPr>
          <a:ln/>
        </p:spPr>
        <p:txBody>
          <a:bodyPr/>
          <a:lstStyle>
            <a:lvl1pPr>
              <a:defRPr/>
            </a:lvl1pPr>
          </a:lstStyle>
          <a:p>
            <a:pPr>
              <a:defRPr/>
            </a:pPr>
            <a:fld id="{D96DF8C6-F12B-4FC9-851F-BD1808EC7DC6}" type="slidenum">
              <a:rPr lang="en-US" altLang="en-US"/>
              <a:pPr>
                <a:defRPr/>
              </a:pPr>
              <a:t>‹#›</a:t>
            </a:fld>
            <a:endParaRPr lang="en-US" altLang="en-US"/>
          </a:p>
        </p:txBody>
      </p:sp>
    </p:spTree>
    <p:extLst>
      <p:ext uri="{BB962C8B-B14F-4D97-AF65-F5344CB8AC3E}">
        <p14:creationId xmlns:p14="http://schemas.microsoft.com/office/powerpoint/2010/main" val="414727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2475" y="4406902"/>
            <a:ext cx="8096250" cy="1362075"/>
          </a:xfrm>
        </p:spPr>
        <p:txBody>
          <a:bodyPr anchor="t"/>
          <a:lstStyle>
            <a:lvl1pPr algn="l">
              <a:defRPr sz="3125" b="1" cap="all"/>
            </a:lvl1pPr>
          </a:lstStyle>
          <a:p>
            <a:r>
              <a:rPr lang="en-US"/>
              <a:t>Click to edit Master title style</a:t>
            </a:r>
            <a:endParaRPr lang="en-GB"/>
          </a:p>
        </p:txBody>
      </p:sp>
      <p:sp>
        <p:nvSpPr>
          <p:cNvPr id="3" name="Text Placeholder 2"/>
          <p:cNvSpPr>
            <a:spLocks noGrp="1"/>
          </p:cNvSpPr>
          <p:nvPr>
            <p:ph type="body" idx="1"/>
          </p:nvPr>
        </p:nvSpPr>
        <p:spPr>
          <a:xfrm>
            <a:off x="752475" y="2906713"/>
            <a:ext cx="8096250" cy="1500187"/>
          </a:xfrm>
        </p:spPr>
        <p:txBody>
          <a:bodyPr anchor="b"/>
          <a:lstStyle>
            <a:lvl1pPr marL="0" indent="0">
              <a:buNone/>
              <a:defRPr sz="1563"/>
            </a:lvl1pPr>
            <a:lvl2pPr marL="357210" indent="0">
              <a:buNone/>
              <a:defRPr sz="1406"/>
            </a:lvl2pPr>
            <a:lvl3pPr marL="714421" indent="0">
              <a:buNone/>
              <a:defRPr sz="1250"/>
            </a:lvl3pPr>
            <a:lvl4pPr marL="1071631" indent="0">
              <a:buNone/>
              <a:defRPr sz="1094"/>
            </a:lvl4pPr>
            <a:lvl5pPr marL="1428841" indent="0">
              <a:buNone/>
              <a:defRPr sz="1094"/>
            </a:lvl5pPr>
            <a:lvl6pPr marL="1786052" indent="0">
              <a:buNone/>
              <a:defRPr sz="1094"/>
            </a:lvl6pPr>
            <a:lvl7pPr marL="2143262" indent="0">
              <a:buNone/>
              <a:defRPr sz="1094"/>
            </a:lvl7pPr>
            <a:lvl8pPr marL="2500473" indent="0">
              <a:buNone/>
              <a:defRPr sz="1094"/>
            </a:lvl8pPr>
            <a:lvl9pPr marL="2857683" indent="0">
              <a:buNone/>
              <a:defRPr sz="1094"/>
            </a:lvl9pPr>
          </a:lstStyle>
          <a:p>
            <a:pPr lvl="0"/>
            <a:r>
              <a:rPr lang="en-US"/>
              <a:t>Click to edit Master text styles</a:t>
            </a:r>
          </a:p>
        </p:txBody>
      </p:sp>
      <p:sp>
        <p:nvSpPr>
          <p:cNvPr id="4" name="Rectangle 4">
            <a:extLst>
              <a:ext uri="{FF2B5EF4-FFF2-40B4-BE49-F238E27FC236}">
                <a16:creationId xmlns:a16="http://schemas.microsoft.com/office/drawing/2014/main" id="{29744337-1021-4E68-BDCA-50A4947BF5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C4CD5F-0DE0-4D23-8E0F-BDD2D3A5D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737007-BE7A-4E8D-87A1-A4BA974CCDCA}"/>
              </a:ext>
            </a:extLst>
          </p:cNvPr>
          <p:cNvSpPr>
            <a:spLocks noGrp="1" noChangeArrowheads="1"/>
          </p:cNvSpPr>
          <p:nvPr>
            <p:ph type="sldNum" sz="quarter" idx="12"/>
          </p:nvPr>
        </p:nvSpPr>
        <p:spPr>
          <a:ln/>
        </p:spPr>
        <p:txBody>
          <a:bodyPr/>
          <a:lstStyle>
            <a:lvl1pPr>
              <a:defRPr/>
            </a:lvl1pPr>
          </a:lstStyle>
          <a:p>
            <a:pPr>
              <a:defRPr/>
            </a:pPr>
            <a:fld id="{FDE439A2-311E-4045-B8E5-72391554D926}" type="slidenum">
              <a:rPr lang="en-US" altLang="en-US"/>
              <a:pPr>
                <a:defRPr/>
              </a:pPr>
              <a:t>‹#›</a:t>
            </a:fld>
            <a:endParaRPr lang="en-US" altLang="en-US"/>
          </a:p>
        </p:txBody>
      </p:sp>
    </p:spTree>
    <p:extLst>
      <p:ext uri="{BB962C8B-B14F-4D97-AF65-F5344CB8AC3E}">
        <p14:creationId xmlns:p14="http://schemas.microsoft.com/office/powerpoint/2010/main" val="284860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4376" y="1981200"/>
            <a:ext cx="3971925" cy="4114800"/>
          </a:xfrm>
        </p:spPr>
        <p:txBody>
          <a:bodyPr/>
          <a:lstStyle>
            <a:lvl1pPr>
              <a:defRPr sz="2188"/>
            </a:lvl1pPr>
            <a:lvl2pPr>
              <a:defRPr sz="1875"/>
            </a:lvl2pPr>
            <a:lvl3pPr>
              <a:defRPr sz="1563"/>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lvl1pPr>
              <a:defRPr sz="2188"/>
            </a:lvl1pPr>
            <a:lvl2pPr>
              <a:defRPr sz="1875"/>
            </a:lvl2pPr>
            <a:lvl3pPr>
              <a:defRPr sz="1563"/>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F9406B9-FFBB-4D76-91E6-B2A5AB0602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4BC676-600C-45B8-8666-654FBF201F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9E0241-0298-495D-B234-9396D6ED4EB1}"/>
              </a:ext>
            </a:extLst>
          </p:cNvPr>
          <p:cNvSpPr>
            <a:spLocks noGrp="1" noChangeArrowheads="1"/>
          </p:cNvSpPr>
          <p:nvPr>
            <p:ph type="sldNum" sz="quarter" idx="12"/>
          </p:nvPr>
        </p:nvSpPr>
        <p:spPr>
          <a:ln/>
        </p:spPr>
        <p:txBody>
          <a:bodyPr/>
          <a:lstStyle>
            <a:lvl1pPr>
              <a:defRPr/>
            </a:lvl1pPr>
          </a:lstStyle>
          <a:p>
            <a:pPr>
              <a:defRPr/>
            </a:pPr>
            <a:fld id="{A1011F8F-1931-4E96-9984-EF8907886D4C}" type="slidenum">
              <a:rPr lang="en-US" altLang="en-US"/>
              <a:pPr>
                <a:defRPr/>
              </a:pPr>
              <a:t>‹#›</a:t>
            </a:fld>
            <a:endParaRPr lang="en-US" altLang="en-US"/>
          </a:p>
        </p:txBody>
      </p:sp>
    </p:spTree>
    <p:extLst>
      <p:ext uri="{BB962C8B-B14F-4D97-AF65-F5344CB8AC3E}">
        <p14:creationId xmlns:p14="http://schemas.microsoft.com/office/powerpoint/2010/main" val="2338102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250" y="274638"/>
            <a:ext cx="85725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76251" y="1535113"/>
            <a:ext cx="4208463" cy="63976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476251" y="2174875"/>
            <a:ext cx="4208463" cy="3951288"/>
          </a:xfrm>
        </p:spPr>
        <p:txBody>
          <a:bodyPr/>
          <a:lstStyle>
            <a:lvl1pPr>
              <a:defRPr sz="1875"/>
            </a:lvl1pPr>
            <a:lvl2pPr>
              <a:defRPr sz="1563"/>
            </a:lvl2pPr>
            <a:lvl3pPr>
              <a:defRPr sz="1406"/>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838700" y="1535113"/>
            <a:ext cx="4210050" cy="63976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4838700" y="2174875"/>
            <a:ext cx="4210050" cy="3951288"/>
          </a:xfrm>
        </p:spPr>
        <p:txBody>
          <a:bodyPr/>
          <a:lstStyle>
            <a:lvl1pPr>
              <a:defRPr sz="1875"/>
            </a:lvl1pPr>
            <a:lvl2pPr>
              <a:defRPr sz="1563"/>
            </a:lvl2pPr>
            <a:lvl3pPr>
              <a:defRPr sz="1406"/>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85598264-1781-4E27-A580-89D8E458EA6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423992-8C49-43CD-8336-39140AAC3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654FAF6-FBCC-48B1-912F-6B4B729E09A8}"/>
              </a:ext>
            </a:extLst>
          </p:cNvPr>
          <p:cNvSpPr>
            <a:spLocks noGrp="1" noChangeArrowheads="1"/>
          </p:cNvSpPr>
          <p:nvPr>
            <p:ph type="sldNum" sz="quarter" idx="12"/>
          </p:nvPr>
        </p:nvSpPr>
        <p:spPr>
          <a:ln/>
        </p:spPr>
        <p:txBody>
          <a:bodyPr/>
          <a:lstStyle>
            <a:lvl1pPr>
              <a:defRPr/>
            </a:lvl1pPr>
          </a:lstStyle>
          <a:p>
            <a:pPr>
              <a:defRPr/>
            </a:pPr>
            <a:fld id="{925CF17F-7ABD-4807-BB52-BC5A7C54BD1E}" type="slidenum">
              <a:rPr lang="en-US" altLang="en-US"/>
              <a:pPr>
                <a:defRPr/>
              </a:pPr>
              <a:t>‹#›</a:t>
            </a:fld>
            <a:endParaRPr lang="en-US" altLang="en-US"/>
          </a:p>
        </p:txBody>
      </p:sp>
    </p:spTree>
    <p:extLst>
      <p:ext uri="{BB962C8B-B14F-4D97-AF65-F5344CB8AC3E}">
        <p14:creationId xmlns:p14="http://schemas.microsoft.com/office/powerpoint/2010/main" val="252758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74E5CAC-440D-4E75-83D7-903D47D82A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A5388F9-45DA-48A2-A364-0BFABD994C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36D57BE-0543-4931-9286-B9B172843936}"/>
              </a:ext>
            </a:extLst>
          </p:cNvPr>
          <p:cNvSpPr>
            <a:spLocks noGrp="1" noChangeArrowheads="1"/>
          </p:cNvSpPr>
          <p:nvPr>
            <p:ph type="sldNum" sz="quarter" idx="12"/>
          </p:nvPr>
        </p:nvSpPr>
        <p:spPr>
          <a:ln/>
        </p:spPr>
        <p:txBody>
          <a:bodyPr/>
          <a:lstStyle>
            <a:lvl1pPr>
              <a:defRPr/>
            </a:lvl1pPr>
          </a:lstStyle>
          <a:p>
            <a:pPr>
              <a:defRPr/>
            </a:pPr>
            <a:fld id="{C256D3CB-C651-4073-ADB9-86610047D716}" type="slidenum">
              <a:rPr lang="en-US" altLang="en-US"/>
              <a:pPr>
                <a:defRPr/>
              </a:pPr>
              <a:t>‹#›</a:t>
            </a:fld>
            <a:endParaRPr lang="en-US" altLang="en-US"/>
          </a:p>
        </p:txBody>
      </p:sp>
    </p:spTree>
    <p:extLst>
      <p:ext uri="{BB962C8B-B14F-4D97-AF65-F5344CB8AC3E}">
        <p14:creationId xmlns:p14="http://schemas.microsoft.com/office/powerpoint/2010/main" val="3573249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988A7E70-696A-4947-97B5-549C44F987E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6778C5-378F-4A31-9DBF-2BA3B2FCD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0C62AC8-E99D-49FD-9B52-540C8A8945F9}"/>
              </a:ext>
            </a:extLst>
          </p:cNvPr>
          <p:cNvSpPr>
            <a:spLocks noGrp="1" noChangeArrowheads="1"/>
          </p:cNvSpPr>
          <p:nvPr>
            <p:ph type="sldNum" sz="quarter" idx="12"/>
          </p:nvPr>
        </p:nvSpPr>
        <p:spPr>
          <a:ln/>
        </p:spPr>
        <p:txBody>
          <a:bodyPr/>
          <a:lstStyle>
            <a:lvl1pPr>
              <a:defRPr/>
            </a:lvl1pPr>
          </a:lstStyle>
          <a:p>
            <a:pPr>
              <a:defRPr/>
            </a:pPr>
            <a:fld id="{73220713-EAA9-47A0-862C-C64080DE89F4}" type="slidenum">
              <a:rPr lang="en-US" altLang="en-US"/>
              <a:pPr>
                <a:defRPr/>
              </a:pPr>
              <a:t>‹#›</a:t>
            </a:fld>
            <a:endParaRPr lang="en-US" altLang="en-US"/>
          </a:p>
        </p:txBody>
      </p:sp>
    </p:spTree>
    <p:extLst>
      <p:ext uri="{BB962C8B-B14F-4D97-AF65-F5344CB8AC3E}">
        <p14:creationId xmlns:p14="http://schemas.microsoft.com/office/powerpoint/2010/main" val="1435705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C5B9635-B333-4CB8-82B4-4039E83BA9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7A2566-0BD7-460A-A2A1-AA7C4914AF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69580C2-C00E-43CC-8D31-20761E749B80}"/>
              </a:ext>
            </a:extLst>
          </p:cNvPr>
          <p:cNvSpPr>
            <a:spLocks noGrp="1" noChangeArrowheads="1"/>
          </p:cNvSpPr>
          <p:nvPr>
            <p:ph type="sldNum" sz="quarter" idx="12"/>
          </p:nvPr>
        </p:nvSpPr>
        <p:spPr>
          <a:ln/>
        </p:spPr>
        <p:txBody>
          <a:bodyPr/>
          <a:lstStyle>
            <a:lvl1pPr>
              <a:defRPr/>
            </a:lvl1pPr>
          </a:lstStyle>
          <a:p>
            <a:pPr>
              <a:defRPr/>
            </a:pPr>
            <a:fld id="{C31D0C66-C170-49AD-A75E-2F62B54C28F0}" type="slidenum">
              <a:rPr lang="en-US" altLang="en-US"/>
              <a:pPr>
                <a:defRPr/>
              </a:pPr>
              <a:t>‹#›</a:t>
            </a:fld>
            <a:endParaRPr lang="en-US" altLang="en-US"/>
          </a:p>
        </p:txBody>
      </p:sp>
    </p:spTree>
    <p:extLst>
      <p:ext uri="{BB962C8B-B14F-4D97-AF65-F5344CB8AC3E}">
        <p14:creationId xmlns:p14="http://schemas.microsoft.com/office/powerpoint/2010/main" val="1727113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251" y="273050"/>
            <a:ext cx="3133725" cy="1162050"/>
          </a:xfrm>
        </p:spPr>
        <p:txBody>
          <a:bodyPr anchor="b"/>
          <a:lstStyle>
            <a:lvl1pPr algn="l">
              <a:defRPr sz="1563" b="1"/>
            </a:lvl1pPr>
          </a:lstStyle>
          <a:p>
            <a:r>
              <a:rPr lang="en-US"/>
              <a:t>Click to edit Master title style</a:t>
            </a:r>
            <a:endParaRPr lang="en-GB"/>
          </a:p>
        </p:txBody>
      </p:sp>
      <p:sp>
        <p:nvSpPr>
          <p:cNvPr id="3" name="Content Placeholder 2"/>
          <p:cNvSpPr>
            <a:spLocks noGrp="1"/>
          </p:cNvSpPr>
          <p:nvPr>
            <p:ph idx="1"/>
          </p:nvPr>
        </p:nvSpPr>
        <p:spPr>
          <a:xfrm>
            <a:off x="3724276" y="273052"/>
            <a:ext cx="5324475" cy="5853113"/>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6251" y="1435102"/>
            <a:ext cx="3133725" cy="4691063"/>
          </a:xfrm>
        </p:spPr>
        <p:txBody>
          <a:bodyPr/>
          <a:lstStyle>
            <a:lvl1pPr marL="0" indent="0">
              <a:buNone/>
              <a:defRPr sz="1094"/>
            </a:lvl1pPr>
            <a:lvl2pPr marL="357210" indent="0">
              <a:buNone/>
              <a:defRPr sz="938"/>
            </a:lvl2pPr>
            <a:lvl3pPr marL="714421" indent="0">
              <a:buNone/>
              <a:defRPr sz="781"/>
            </a:lvl3pPr>
            <a:lvl4pPr marL="1071631" indent="0">
              <a:buNone/>
              <a:defRPr sz="703"/>
            </a:lvl4pPr>
            <a:lvl5pPr marL="1428841" indent="0">
              <a:buNone/>
              <a:defRPr sz="703"/>
            </a:lvl5pPr>
            <a:lvl6pPr marL="1786052" indent="0">
              <a:buNone/>
              <a:defRPr sz="703"/>
            </a:lvl6pPr>
            <a:lvl7pPr marL="2143262" indent="0">
              <a:buNone/>
              <a:defRPr sz="703"/>
            </a:lvl7pPr>
            <a:lvl8pPr marL="2500473" indent="0">
              <a:buNone/>
              <a:defRPr sz="703"/>
            </a:lvl8pPr>
            <a:lvl9pPr marL="2857683"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D944AAEC-2A6A-40D8-A8DB-AABB74B9B8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FBF8D7-4B56-487A-807D-07F6E00716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299FF0-17D4-47C8-8010-D0C5E9291053}"/>
              </a:ext>
            </a:extLst>
          </p:cNvPr>
          <p:cNvSpPr>
            <a:spLocks noGrp="1" noChangeArrowheads="1"/>
          </p:cNvSpPr>
          <p:nvPr>
            <p:ph type="sldNum" sz="quarter" idx="12"/>
          </p:nvPr>
        </p:nvSpPr>
        <p:spPr>
          <a:ln/>
        </p:spPr>
        <p:txBody>
          <a:bodyPr/>
          <a:lstStyle>
            <a:lvl1pPr>
              <a:defRPr/>
            </a:lvl1pPr>
          </a:lstStyle>
          <a:p>
            <a:pPr>
              <a:defRPr/>
            </a:pPr>
            <a:fld id="{E0F3C487-D397-4039-A860-33CB56B360AC}" type="slidenum">
              <a:rPr lang="en-US" altLang="en-US"/>
              <a:pPr>
                <a:defRPr/>
              </a:pPr>
              <a:t>‹#›</a:t>
            </a:fld>
            <a:endParaRPr lang="en-US" altLang="en-US"/>
          </a:p>
        </p:txBody>
      </p:sp>
    </p:spTree>
    <p:extLst>
      <p:ext uri="{BB962C8B-B14F-4D97-AF65-F5344CB8AC3E}">
        <p14:creationId xmlns:p14="http://schemas.microsoft.com/office/powerpoint/2010/main" val="1120986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66900" y="4800600"/>
            <a:ext cx="5715000" cy="566738"/>
          </a:xfrm>
        </p:spPr>
        <p:txBody>
          <a:bodyPr anchor="b"/>
          <a:lstStyle>
            <a:lvl1pPr algn="l">
              <a:defRPr sz="1563" b="1"/>
            </a:lvl1pPr>
          </a:lstStyle>
          <a:p>
            <a:r>
              <a:rPr lang="en-US"/>
              <a:t>Click to edit Master title style</a:t>
            </a:r>
            <a:endParaRPr lang="en-GB"/>
          </a:p>
        </p:txBody>
      </p:sp>
      <p:sp>
        <p:nvSpPr>
          <p:cNvPr id="3" name="Picture Placeholder 2"/>
          <p:cNvSpPr>
            <a:spLocks noGrp="1"/>
          </p:cNvSpPr>
          <p:nvPr>
            <p:ph type="pic" idx="1"/>
          </p:nvPr>
        </p:nvSpPr>
        <p:spPr>
          <a:xfrm>
            <a:off x="1866900" y="612775"/>
            <a:ext cx="5715000" cy="4114800"/>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a:p>
        </p:txBody>
      </p:sp>
      <p:sp>
        <p:nvSpPr>
          <p:cNvPr id="4" name="Text Placeholder 3"/>
          <p:cNvSpPr>
            <a:spLocks noGrp="1"/>
          </p:cNvSpPr>
          <p:nvPr>
            <p:ph type="body" sz="half" idx="2"/>
          </p:nvPr>
        </p:nvSpPr>
        <p:spPr>
          <a:xfrm>
            <a:off x="1866900" y="5367338"/>
            <a:ext cx="5715000" cy="804862"/>
          </a:xfrm>
        </p:spPr>
        <p:txBody>
          <a:bodyPr/>
          <a:lstStyle>
            <a:lvl1pPr marL="0" indent="0">
              <a:buNone/>
              <a:defRPr sz="1094"/>
            </a:lvl1pPr>
            <a:lvl2pPr marL="357210" indent="0">
              <a:buNone/>
              <a:defRPr sz="938"/>
            </a:lvl2pPr>
            <a:lvl3pPr marL="714421" indent="0">
              <a:buNone/>
              <a:defRPr sz="781"/>
            </a:lvl3pPr>
            <a:lvl4pPr marL="1071631" indent="0">
              <a:buNone/>
              <a:defRPr sz="703"/>
            </a:lvl4pPr>
            <a:lvl5pPr marL="1428841" indent="0">
              <a:buNone/>
              <a:defRPr sz="703"/>
            </a:lvl5pPr>
            <a:lvl6pPr marL="1786052" indent="0">
              <a:buNone/>
              <a:defRPr sz="703"/>
            </a:lvl6pPr>
            <a:lvl7pPr marL="2143262" indent="0">
              <a:buNone/>
              <a:defRPr sz="703"/>
            </a:lvl7pPr>
            <a:lvl8pPr marL="2500473" indent="0">
              <a:buNone/>
              <a:defRPr sz="703"/>
            </a:lvl8pPr>
            <a:lvl9pPr marL="2857683"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BC1F501C-9120-484C-9A05-F69803571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1692D3-DF81-4F2C-98A0-E76D8E3C06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4E6691-D32A-486A-827D-CA02A18E9177}"/>
              </a:ext>
            </a:extLst>
          </p:cNvPr>
          <p:cNvSpPr>
            <a:spLocks noGrp="1" noChangeArrowheads="1"/>
          </p:cNvSpPr>
          <p:nvPr>
            <p:ph type="sldNum" sz="quarter" idx="12"/>
          </p:nvPr>
        </p:nvSpPr>
        <p:spPr>
          <a:ln/>
        </p:spPr>
        <p:txBody>
          <a:bodyPr/>
          <a:lstStyle>
            <a:lvl1pPr>
              <a:defRPr/>
            </a:lvl1pPr>
          </a:lstStyle>
          <a:p>
            <a:pPr>
              <a:defRPr/>
            </a:pPr>
            <a:fld id="{B414253C-E66F-4E40-B584-DEE4C797C1C9}" type="slidenum">
              <a:rPr lang="en-US" altLang="en-US"/>
              <a:pPr>
                <a:defRPr/>
              </a:pPr>
              <a:t>‹#›</a:t>
            </a:fld>
            <a:endParaRPr lang="en-US" altLang="en-US"/>
          </a:p>
        </p:txBody>
      </p:sp>
    </p:spTree>
    <p:extLst>
      <p:ext uri="{BB962C8B-B14F-4D97-AF65-F5344CB8AC3E}">
        <p14:creationId xmlns:p14="http://schemas.microsoft.com/office/powerpoint/2010/main" val="2663165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52DDD10-8149-44BC-AC55-7588469E59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D0B0C5-F3A3-4310-AB18-67127DC72B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A1CAC8-E364-4382-95DF-C2589A056F13}"/>
              </a:ext>
            </a:extLst>
          </p:cNvPr>
          <p:cNvSpPr>
            <a:spLocks noGrp="1" noChangeArrowheads="1"/>
          </p:cNvSpPr>
          <p:nvPr>
            <p:ph type="sldNum" sz="quarter" idx="12"/>
          </p:nvPr>
        </p:nvSpPr>
        <p:spPr>
          <a:ln/>
        </p:spPr>
        <p:txBody>
          <a:bodyPr/>
          <a:lstStyle>
            <a:lvl1pPr>
              <a:defRPr/>
            </a:lvl1pPr>
          </a:lstStyle>
          <a:p>
            <a:pPr>
              <a:defRPr/>
            </a:pPr>
            <a:fld id="{70C447FC-6033-4833-9E0C-563D930D8DB7}" type="slidenum">
              <a:rPr lang="en-US" altLang="en-US"/>
              <a:pPr>
                <a:defRPr/>
              </a:pPr>
              <a:t>‹#›</a:t>
            </a:fld>
            <a:endParaRPr lang="en-US" altLang="en-US"/>
          </a:p>
        </p:txBody>
      </p:sp>
    </p:spTree>
    <p:extLst>
      <p:ext uri="{BB962C8B-B14F-4D97-AF65-F5344CB8AC3E}">
        <p14:creationId xmlns:p14="http://schemas.microsoft.com/office/powerpoint/2010/main" val="194942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609600"/>
            <a:ext cx="2024062"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4376" y="609600"/>
            <a:ext cx="591978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69D9E6-2B4E-4146-8988-FA79F8D815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4D83C2-7CEF-4535-8B85-E95CFB4E7A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3B6B2E-4073-4D04-B654-70897F307BCC}"/>
              </a:ext>
            </a:extLst>
          </p:cNvPr>
          <p:cNvSpPr>
            <a:spLocks noGrp="1" noChangeArrowheads="1"/>
          </p:cNvSpPr>
          <p:nvPr>
            <p:ph type="sldNum" sz="quarter" idx="12"/>
          </p:nvPr>
        </p:nvSpPr>
        <p:spPr>
          <a:ln/>
        </p:spPr>
        <p:txBody>
          <a:bodyPr/>
          <a:lstStyle>
            <a:lvl1pPr>
              <a:defRPr/>
            </a:lvl1pPr>
          </a:lstStyle>
          <a:p>
            <a:pPr>
              <a:defRPr/>
            </a:pPr>
            <a:fld id="{9B77462B-3549-4EC6-874C-DDBB47696A05}" type="slidenum">
              <a:rPr lang="en-US" altLang="en-US"/>
              <a:pPr>
                <a:defRPr/>
              </a:pPr>
              <a:t>‹#›</a:t>
            </a:fld>
            <a:endParaRPr lang="en-US" altLang="en-US"/>
          </a:p>
        </p:txBody>
      </p:sp>
    </p:spTree>
    <p:extLst>
      <p:ext uri="{BB962C8B-B14F-4D97-AF65-F5344CB8AC3E}">
        <p14:creationId xmlns:p14="http://schemas.microsoft.com/office/powerpoint/2010/main" val="3972942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609600"/>
            <a:ext cx="809625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4D453D1-A688-4E88-9491-FA902FA9B9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0EF921-7228-4400-8EE6-D39E5E3F0C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DEAF79-3171-4186-9FAF-A06DDC7F1097}"/>
              </a:ext>
            </a:extLst>
          </p:cNvPr>
          <p:cNvSpPr>
            <a:spLocks noGrp="1" noChangeArrowheads="1"/>
          </p:cNvSpPr>
          <p:nvPr>
            <p:ph type="sldNum" sz="quarter" idx="12"/>
          </p:nvPr>
        </p:nvSpPr>
        <p:spPr>
          <a:ln/>
        </p:spPr>
        <p:txBody>
          <a:bodyPr/>
          <a:lstStyle>
            <a:lvl1pPr>
              <a:defRPr/>
            </a:lvl1pPr>
          </a:lstStyle>
          <a:p>
            <a:pPr>
              <a:defRPr/>
            </a:pPr>
            <a:fld id="{F5AFB750-9072-4313-9839-2AB1BA5FF682}" type="slidenum">
              <a:rPr lang="en-US" altLang="en-US"/>
              <a:pPr>
                <a:defRPr/>
              </a:pPr>
              <a:t>‹#›</a:t>
            </a:fld>
            <a:endParaRPr lang="en-US" altLang="en-US"/>
          </a:p>
        </p:txBody>
      </p:sp>
    </p:spTree>
    <p:extLst>
      <p:ext uri="{BB962C8B-B14F-4D97-AF65-F5344CB8AC3E}">
        <p14:creationId xmlns:p14="http://schemas.microsoft.com/office/powerpoint/2010/main" val="346072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375" y="2130427"/>
            <a:ext cx="809625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28750" y="3886200"/>
            <a:ext cx="6667500" cy="1752600"/>
          </a:xfrm>
        </p:spPr>
        <p:txBody>
          <a:bodyPr/>
          <a:lstStyle>
            <a:lvl1pPr marL="0" indent="0" algn="ctr">
              <a:buNone/>
              <a:defRPr/>
            </a:lvl1pPr>
            <a:lvl2pPr marL="357210" indent="0" algn="ctr">
              <a:buNone/>
              <a:defRPr/>
            </a:lvl2pPr>
            <a:lvl3pPr marL="714421" indent="0" algn="ctr">
              <a:buNone/>
              <a:defRPr/>
            </a:lvl3pPr>
            <a:lvl4pPr marL="1071631" indent="0" algn="ctr">
              <a:buNone/>
              <a:defRPr/>
            </a:lvl4pPr>
            <a:lvl5pPr marL="1428841" indent="0" algn="ctr">
              <a:buNone/>
              <a:defRPr/>
            </a:lvl5pPr>
            <a:lvl6pPr marL="1786052" indent="0" algn="ctr">
              <a:buNone/>
              <a:defRPr/>
            </a:lvl6pPr>
            <a:lvl7pPr marL="2143262" indent="0" algn="ctr">
              <a:buNone/>
              <a:defRPr/>
            </a:lvl7pPr>
            <a:lvl8pPr marL="2500473" indent="0" algn="ctr">
              <a:buNone/>
              <a:defRPr/>
            </a:lvl8pPr>
            <a:lvl9pPr marL="2857683"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94D723BA-A178-49D6-9E60-7930454F78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E37676-B26C-4861-A9C6-F2B2D68331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591FF3-E303-4592-8621-96A6A2A7B8CA}"/>
              </a:ext>
            </a:extLst>
          </p:cNvPr>
          <p:cNvSpPr>
            <a:spLocks noGrp="1" noChangeArrowheads="1"/>
          </p:cNvSpPr>
          <p:nvPr>
            <p:ph type="sldNum" sz="quarter" idx="12"/>
          </p:nvPr>
        </p:nvSpPr>
        <p:spPr>
          <a:ln/>
        </p:spPr>
        <p:txBody>
          <a:bodyPr/>
          <a:lstStyle>
            <a:lvl1pPr>
              <a:defRPr/>
            </a:lvl1pPr>
          </a:lstStyle>
          <a:p>
            <a:pPr>
              <a:defRPr/>
            </a:pPr>
            <a:fld id="{425F1646-B901-4C44-9D47-168D98E2C63F}" type="slidenum">
              <a:rPr lang="en-US" altLang="en-US"/>
              <a:pPr>
                <a:defRPr/>
              </a:pPr>
              <a:t>‹#›</a:t>
            </a:fld>
            <a:endParaRPr lang="en-US" altLang="en-US"/>
          </a:p>
        </p:txBody>
      </p:sp>
    </p:spTree>
    <p:extLst>
      <p:ext uri="{BB962C8B-B14F-4D97-AF65-F5344CB8AC3E}">
        <p14:creationId xmlns:p14="http://schemas.microsoft.com/office/powerpoint/2010/main" val="2039308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432F262-9C2D-4A81-969A-117353B873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385310-7CE6-4563-8252-0F2D5B512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0597AB-4593-4A82-BFB4-05C7D90C6A92}"/>
              </a:ext>
            </a:extLst>
          </p:cNvPr>
          <p:cNvSpPr>
            <a:spLocks noGrp="1" noChangeArrowheads="1"/>
          </p:cNvSpPr>
          <p:nvPr>
            <p:ph type="sldNum" sz="quarter" idx="12"/>
          </p:nvPr>
        </p:nvSpPr>
        <p:spPr>
          <a:ln/>
        </p:spPr>
        <p:txBody>
          <a:bodyPr/>
          <a:lstStyle>
            <a:lvl1pPr>
              <a:defRPr/>
            </a:lvl1pPr>
          </a:lstStyle>
          <a:p>
            <a:pPr>
              <a:defRPr/>
            </a:pPr>
            <a:fld id="{CDCD4832-483F-484D-8F72-DAACF9A819F4}" type="slidenum">
              <a:rPr lang="en-US" altLang="en-US"/>
              <a:pPr>
                <a:defRPr/>
              </a:pPr>
              <a:t>‹#›</a:t>
            </a:fld>
            <a:endParaRPr lang="en-US" altLang="en-US"/>
          </a:p>
        </p:txBody>
      </p:sp>
    </p:spTree>
    <p:extLst>
      <p:ext uri="{BB962C8B-B14F-4D97-AF65-F5344CB8AC3E}">
        <p14:creationId xmlns:p14="http://schemas.microsoft.com/office/powerpoint/2010/main" val="174607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2475" y="4406902"/>
            <a:ext cx="8096250" cy="1362075"/>
          </a:xfrm>
        </p:spPr>
        <p:txBody>
          <a:bodyPr anchor="t"/>
          <a:lstStyle>
            <a:lvl1pPr algn="l">
              <a:defRPr sz="3125" b="1" cap="all"/>
            </a:lvl1pPr>
          </a:lstStyle>
          <a:p>
            <a:r>
              <a:rPr lang="en-US"/>
              <a:t>Click to edit Master title style</a:t>
            </a:r>
            <a:endParaRPr lang="en-GB"/>
          </a:p>
        </p:txBody>
      </p:sp>
      <p:sp>
        <p:nvSpPr>
          <p:cNvPr id="3" name="Text Placeholder 2"/>
          <p:cNvSpPr>
            <a:spLocks noGrp="1"/>
          </p:cNvSpPr>
          <p:nvPr>
            <p:ph type="body" idx="1"/>
          </p:nvPr>
        </p:nvSpPr>
        <p:spPr>
          <a:xfrm>
            <a:off x="752475" y="2906713"/>
            <a:ext cx="8096250" cy="1500187"/>
          </a:xfrm>
        </p:spPr>
        <p:txBody>
          <a:bodyPr anchor="b"/>
          <a:lstStyle>
            <a:lvl1pPr marL="0" indent="0">
              <a:buNone/>
              <a:defRPr sz="1563"/>
            </a:lvl1pPr>
            <a:lvl2pPr marL="357210" indent="0">
              <a:buNone/>
              <a:defRPr sz="1406"/>
            </a:lvl2pPr>
            <a:lvl3pPr marL="714421" indent="0">
              <a:buNone/>
              <a:defRPr sz="1250"/>
            </a:lvl3pPr>
            <a:lvl4pPr marL="1071631" indent="0">
              <a:buNone/>
              <a:defRPr sz="1094"/>
            </a:lvl4pPr>
            <a:lvl5pPr marL="1428841" indent="0">
              <a:buNone/>
              <a:defRPr sz="1094"/>
            </a:lvl5pPr>
            <a:lvl6pPr marL="1786052" indent="0">
              <a:buNone/>
              <a:defRPr sz="1094"/>
            </a:lvl6pPr>
            <a:lvl7pPr marL="2143262" indent="0">
              <a:buNone/>
              <a:defRPr sz="1094"/>
            </a:lvl7pPr>
            <a:lvl8pPr marL="2500473" indent="0">
              <a:buNone/>
              <a:defRPr sz="1094"/>
            </a:lvl8pPr>
            <a:lvl9pPr marL="2857683" indent="0">
              <a:buNone/>
              <a:defRPr sz="1094"/>
            </a:lvl9pPr>
          </a:lstStyle>
          <a:p>
            <a:pPr lvl="0"/>
            <a:r>
              <a:rPr lang="en-US"/>
              <a:t>Click to edit Master text styles</a:t>
            </a:r>
          </a:p>
        </p:txBody>
      </p:sp>
      <p:sp>
        <p:nvSpPr>
          <p:cNvPr id="4" name="Rectangle 4">
            <a:extLst>
              <a:ext uri="{FF2B5EF4-FFF2-40B4-BE49-F238E27FC236}">
                <a16:creationId xmlns:a16="http://schemas.microsoft.com/office/drawing/2014/main" id="{65F7C487-C356-48B3-9B5B-39988567BF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9B7EB6-E3A5-4F00-93BA-2A4645B5F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F00538-A785-4E6C-8B69-00075FF11C0B}"/>
              </a:ext>
            </a:extLst>
          </p:cNvPr>
          <p:cNvSpPr>
            <a:spLocks noGrp="1" noChangeArrowheads="1"/>
          </p:cNvSpPr>
          <p:nvPr>
            <p:ph type="sldNum" sz="quarter" idx="12"/>
          </p:nvPr>
        </p:nvSpPr>
        <p:spPr>
          <a:ln/>
        </p:spPr>
        <p:txBody>
          <a:bodyPr/>
          <a:lstStyle>
            <a:lvl1pPr>
              <a:defRPr/>
            </a:lvl1pPr>
          </a:lstStyle>
          <a:p>
            <a:pPr>
              <a:defRPr/>
            </a:pPr>
            <a:fld id="{F9751A6E-F2BB-4011-BD00-FE31FF860F5A}" type="slidenum">
              <a:rPr lang="en-US" altLang="en-US"/>
              <a:pPr>
                <a:defRPr/>
              </a:pPr>
              <a:t>‹#›</a:t>
            </a:fld>
            <a:endParaRPr lang="en-US" altLang="en-US"/>
          </a:p>
        </p:txBody>
      </p:sp>
    </p:spTree>
    <p:extLst>
      <p:ext uri="{BB962C8B-B14F-4D97-AF65-F5344CB8AC3E}">
        <p14:creationId xmlns:p14="http://schemas.microsoft.com/office/powerpoint/2010/main" val="3649472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9289" y="1709740"/>
            <a:ext cx="8215312"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649289" y="4589465"/>
            <a:ext cx="8215312" cy="1500187"/>
          </a:xfrm>
        </p:spPr>
        <p:txBody>
          <a:bodyPr/>
          <a:lstStyle>
            <a:lvl1pPr marL="0" indent="0">
              <a:buNone/>
              <a:defRPr sz="1875"/>
            </a:lvl1pPr>
            <a:lvl2pPr marL="357210" indent="0">
              <a:buNone/>
              <a:defRPr sz="1563"/>
            </a:lvl2pPr>
            <a:lvl3pPr marL="714421" indent="0">
              <a:buNone/>
              <a:defRPr sz="1406"/>
            </a:lvl3pPr>
            <a:lvl4pPr marL="1071631" indent="0">
              <a:buNone/>
              <a:defRPr sz="1250"/>
            </a:lvl4pPr>
            <a:lvl5pPr marL="1428841" indent="0">
              <a:buNone/>
              <a:defRPr sz="1250"/>
            </a:lvl5pPr>
            <a:lvl6pPr marL="1786052" indent="0">
              <a:buNone/>
              <a:defRPr sz="1250"/>
            </a:lvl6pPr>
            <a:lvl7pPr marL="2143262" indent="0">
              <a:buNone/>
              <a:defRPr sz="1250"/>
            </a:lvl7pPr>
            <a:lvl8pPr marL="2500473" indent="0">
              <a:buNone/>
              <a:defRPr sz="1250"/>
            </a:lvl8pPr>
            <a:lvl9pPr marL="2857683" indent="0">
              <a:buNone/>
              <a:defRPr sz="1250"/>
            </a:lvl9pPr>
          </a:lstStyle>
          <a:p>
            <a:pPr lvl="0"/>
            <a:r>
              <a:rPr lang="en-US"/>
              <a:t>Click to edit Master text styles</a:t>
            </a:r>
          </a:p>
        </p:txBody>
      </p:sp>
      <p:sp>
        <p:nvSpPr>
          <p:cNvPr id="4" name="Rectangle 4">
            <a:extLst>
              <a:ext uri="{FF2B5EF4-FFF2-40B4-BE49-F238E27FC236}">
                <a16:creationId xmlns:a16="http://schemas.microsoft.com/office/drawing/2014/main" id="{966688E0-1101-411C-8AAB-AF86FF15B1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D36F76-7CA9-46DA-B7FF-C97B9D61AF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098604-AE95-4BDB-9894-BA980D0C13FD}"/>
              </a:ext>
            </a:extLst>
          </p:cNvPr>
          <p:cNvSpPr>
            <a:spLocks noGrp="1" noChangeArrowheads="1"/>
          </p:cNvSpPr>
          <p:nvPr>
            <p:ph type="sldNum" sz="quarter" idx="12"/>
          </p:nvPr>
        </p:nvSpPr>
        <p:spPr>
          <a:ln/>
        </p:spPr>
        <p:txBody>
          <a:bodyPr/>
          <a:lstStyle>
            <a:lvl1pPr>
              <a:defRPr/>
            </a:lvl1pPr>
          </a:lstStyle>
          <a:p>
            <a:pPr>
              <a:defRPr/>
            </a:pPr>
            <a:fld id="{44EC5268-23DC-4681-A56B-D9B2C3104205}" type="slidenum">
              <a:rPr lang="en-US" altLang="en-US"/>
              <a:pPr>
                <a:defRPr/>
              </a:pPr>
              <a:t>‹#›</a:t>
            </a:fld>
            <a:endParaRPr lang="en-US" altLang="en-US"/>
          </a:p>
        </p:txBody>
      </p:sp>
    </p:spTree>
    <p:extLst>
      <p:ext uri="{BB962C8B-B14F-4D97-AF65-F5344CB8AC3E}">
        <p14:creationId xmlns:p14="http://schemas.microsoft.com/office/powerpoint/2010/main" val="3535298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4376" y="1981200"/>
            <a:ext cx="3971925" cy="4114800"/>
          </a:xfrm>
        </p:spPr>
        <p:txBody>
          <a:bodyPr/>
          <a:lstStyle>
            <a:lvl1pPr>
              <a:defRPr sz="2188"/>
            </a:lvl1pPr>
            <a:lvl2pPr>
              <a:defRPr sz="1875"/>
            </a:lvl2pPr>
            <a:lvl3pPr>
              <a:defRPr sz="1563"/>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lvl1pPr>
              <a:defRPr sz="2188"/>
            </a:lvl1pPr>
            <a:lvl2pPr>
              <a:defRPr sz="1875"/>
            </a:lvl2pPr>
            <a:lvl3pPr>
              <a:defRPr sz="1563"/>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134B76-BE44-4A06-A170-F56FC50B22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78B29-5B48-4A78-B209-D739B7C88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176978-A472-4872-BF10-A256AF338F87}"/>
              </a:ext>
            </a:extLst>
          </p:cNvPr>
          <p:cNvSpPr>
            <a:spLocks noGrp="1" noChangeArrowheads="1"/>
          </p:cNvSpPr>
          <p:nvPr>
            <p:ph type="sldNum" sz="quarter" idx="12"/>
          </p:nvPr>
        </p:nvSpPr>
        <p:spPr>
          <a:ln/>
        </p:spPr>
        <p:txBody>
          <a:bodyPr/>
          <a:lstStyle>
            <a:lvl1pPr>
              <a:defRPr/>
            </a:lvl1pPr>
          </a:lstStyle>
          <a:p>
            <a:pPr>
              <a:defRPr/>
            </a:pPr>
            <a:fld id="{83306460-6254-4A51-8C15-31CB59D9866A}" type="slidenum">
              <a:rPr lang="en-US" altLang="en-US"/>
              <a:pPr>
                <a:defRPr/>
              </a:pPr>
              <a:t>‹#›</a:t>
            </a:fld>
            <a:endParaRPr lang="en-US" altLang="en-US"/>
          </a:p>
        </p:txBody>
      </p:sp>
    </p:spTree>
    <p:extLst>
      <p:ext uri="{BB962C8B-B14F-4D97-AF65-F5344CB8AC3E}">
        <p14:creationId xmlns:p14="http://schemas.microsoft.com/office/powerpoint/2010/main" val="3748132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250" y="274638"/>
            <a:ext cx="85725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76251" y="1535113"/>
            <a:ext cx="4208463" cy="63976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476251" y="2174875"/>
            <a:ext cx="4208463" cy="3951288"/>
          </a:xfrm>
        </p:spPr>
        <p:txBody>
          <a:bodyPr/>
          <a:lstStyle>
            <a:lvl1pPr>
              <a:defRPr sz="1875"/>
            </a:lvl1pPr>
            <a:lvl2pPr>
              <a:defRPr sz="1563"/>
            </a:lvl2pPr>
            <a:lvl3pPr>
              <a:defRPr sz="1406"/>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838700" y="1535113"/>
            <a:ext cx="4210050" cy="63976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4838700" y="2174875"/>
            <a:ext cx="4210050" cy="3951288"/>
          </a:xfrm>
        </p:spPr>
        <p:txBody>
          <a:bodyPr/>
          <a:lstStyle>
            <a:lvl1pPr>
              <a:defRPr sz="1875"/>
            </a:lvl1pPr>
            <a:lvl2pPr>
              <a:defRPr sz="1563"/>
            </a:lvl2pPr>
            <a:lvl3pPr>
              <a:defRPr sz="1406"/>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55C84A3-A343-4A8E-9FFC-9BA5848A00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5A60E9-4EC2-46DE-95A0-1B61DE4769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367CC4E-A8FC-4F53-AAE3-0BEC34D0D87B}"/>
              </a:ext>
            </a:extLst>
          </p:cNvPr>
          <p:cNvSpPr>
            <a:spLocks noGrp="1" noChangeArrowheads="1"/>
          </p:cNvSpPr>
          <p:nvPr>
            <p:ph type="sldNum" sz="quarter" idx="12"/>
          </p:nvPr>
        </p:nvSpPr>
        <p:spPr>
          <a:ln/>
        </p:spPr>
        <p:txBody>
          <a:bodyPr/>
          <a:lstStyle>
            <a:lvl1pPr>
              <a:defRPr/>
            </a:lvl1pPr>
          </a:lstStyle>
          <a:p>
            <a:pPr>
              <a:defRPr/>
            </a:pPr>
            <a:fld id="{713FCDBD-E63C-4466-8EDD-AA03C0B388F3}" type="slidenum">
              <a:rPr lang="en-US" altLang="en-US"/>
              <a:pPr>
                <a:defRPr/>
              </a:pPr>
              <a:t>‹#›</a:t>
            </a:fld>
            <a:endParaRPr lang="en-US" altLang="en-US"/>
          </a:p>
        </p:txBody>
      </p:sp>
    </p:spTree>
    <p:extLst>
      <p:ext uri="{BB962C8B-B14F-4D97-AF65-F5344CB8AC3E}">
        <p14:creationId xmlns:p14="http://schemas.microsoft.com/office/powerpoint/2010/main" val="1754626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17C7ED6-0E32-4167-A824-C324BC9F71D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352568-15E5-45F5-BF98-E58BC716A1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1D991B3-7F60-473B-A315-1453EC2FAD29}"/>
              </a:ext>
            </a:extLst>
          </p:cNvPr>
          <p:cNvSpPr>
            <a:spLocks noGrp="1" noChangeArrowheads="1"/>
          </p:cNvSpPr>
          <p:nvPr>
            <p:ph type="sldNum" sz="quarter" idx="12"/>
          </p:nvPr>
        </p:nvSpPr>
        <p:spPr>
          <a:ln/>
        </p:spPr>
        <p:txBody>
          <a:bodyPr/>
          <a:lstStyle>
            <a:lvl1pPr>
              <a:defRPr/>
            </a:lvl1pPr>
          </a:lstStyle>
          <a:p>
            <a:pPr>
              <a:defRPr/>
            </a:pPr>
            <a:fld id="{F4CC3F68-79AB-486A-9C92-B98F21BFF42F}" type="slidenum">
              <a:rPr lang="en-US" altLang="en-US"/>
              <a:pPr>
                <a:defRPr/>
              </a:pPr>
              <a:t>‹#›</a:t>
            </a:fld>
            <a:endParaRPr lang="en-US" altLang="en-US"/>
          </a:p>
        </p:txBody>
      </p:sp>
    </p:spTree>
    <p:extLst>
      <p:ext uri="{BB962C8B-B14F-4D97-AF65-F5344CB8AC3E}">
        <p14:creationId xmlns:p14="http://schemas.microsoft.com/office/powerpoint/2010/main" val="1324128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6573CD-C926-4C6F-AFB5-D3AF89BA176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025659A-F714-4763-867B-F7B8C2E989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D538A10-2325-48A5-9FD3-B9403E4E8B94}"/>
              </a:ext>
            </a:extLst>
          </p:cNvPr>
          <p:cNvSpPr>
            <a:spLocks noGrp="1" noChangeArrowheads="1"/>
          </p:cNvSpPr>
          <p:nvPr>
            <p:ph type="sldNum" sz="quarter" idx="12"/>
          </p:nvPr>
        </p:nvSpPr>
        <p:spPr>
          <a:ln/>
        </p:spPr>
        <p:txBody>
          <a:bodyPr/>
          <a:lstStyle>
            <a:lvl1pPr>
              <a:defRPr/>
            </a:lvl1pPr>
          </a:lstStyle>
          <a:p>
            <a:pPr>
              <a:defRPr/>
            </a:pPr>
            <a:fld id="{0774CCF6-2EA8-4E8F-8AE5-14E88675900B}" type="slidenum">
              <a:rPr lang="en-US" altLang="en-US"/>
              <a:pPr>
                <a:defRPr/>
              </a:pPr>
              <a:t>‹#›</a:t>
            </a:fld>
            <a:endParaRPr lang="en-US" altLang="en-US"/>
          </a:p>
        </p:txBody>
      </p:sp>
    </p:spTree>
    <p:extLst>
      <p:ext uri="{BB962C8B-B14F-4D97-AF65-F5344CB8AC3E}">
        <p14:creationId xmlns:p14="http://schemas.microsoft.com/office/powerpoint/2010/main" val="3445212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251" y="273050"/>
            <a:ext cx="3133725" cy="1162050"/>
          </a:xfrm>
        </p:spPr>
        <p:txBody>
          <a:bodyPr anchor="b"/>
          <a:lstStyle>
            <a:lvl1pPr algn="l">
              <a:defRPr sz="1563" b="1"/>
            </a:lvl1pPr>
          </a:lstStyle>
          <a:p>
            <a:r>
              <a:rPr lang="en-US"/>
              <a:t>Click to edit Master title style</a:t>
            </a:r>
            <a:endParaRPr lang="en-GB"/>
          </a:p>
        </p:txBody>
      </p:sp>
      <p:sp>
        <p:nvSpPr>
          <p:cNvPr id="3" name="Content Placeholder 2"/>
          <p:cNvSpPr>
            <a:spLocks noGrp="1"/>
          </p:cNvSpPr>
          <p:nvPr>
            <p:ph idx="1"/>
          </p:nvPr>
        </p:nvSpPr>
        <p:spPr>
          <a:xfrm>
            <a:off x="3724276" y="273052"/>
            <a:ext cx="5324475" cy="5853113"/>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6251" y="1435102"/>
            <a:ext cx="3133725" cy="4691063"/>
          </a:xfrm>
        </p:spPr>
        <p:txBody>
          <a:bodyPr/>
          <a:lstStyle>
            <a:lvl1pPr marL="0" indent="0">
              <a:buNone/>
              <a:defRPr sz="1094"/>
            </a:lvl1pPr>
            <a:lvl2pPr marL="357210" indent="0">
              <a:buNone/>
              <a:defRPr sz="938"/>
            </a:lvl2pPr>
            <a:lvl3pPr marL="714421" indent="0">
              <a:buNone/>
              <a:defRPr sz="781"/>
            </a:lvl3pPr>
            <a:lvl4pPr marL="1071631" indent="0">
              <a:buNone/>
              <a:defRPr sz="703"/>
            </a:lvl4pPr>
            <a:lvl5pPr marL="1428841" indent="0">
              <a:buNone/>
              <a:defRPr sz="703"/>
            </a:lvl5pPr>
            <a:lvl6pPr marL="1786052" indent="0">
              <a:buNone/>
              <a:defRPr sz="703"/>
            </a:lvl6pPr>
            <a:lvl7pPr marL="2143262" indent="0">
              <a:buNone/>
              <a:defRPr sz="703"/>
            </a:lvl7pPr>
            <a:lvl8pPr marL="2500473" indent="0">
              <a:buNone/>
              <a:defRPr sz="703"/>
            </a:lvl8pPr>
            <a:lvl9pPr marL="2857683"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2AEE9BAC-3603-40F7-9501-B0ACB02BB7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31370E-1246-4707-96E6-743F184B8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DF8C78-4FE7-4009-A8D8-97844A60F0C2}"/>
              </a:ext>
            </a:extLst>
          </p:cNvPr>
          <p:cNvSpPr>
            <a:spLocks noGrp="1" noChangeArrowheads="1"/>
          </p:cNvSpPr>
          <p:nvPr>
            <p:ph type="sldNum" sz="quarter" idx="12"/>
          </p:nvPr>
        </p:nvSpPr>
        <p:spPr>
          <a:ln/>
        </p:spPr>
        <p:txBody>
          <a:bodyPr/>
          <a:lstStyle>
            <a:lvl1pPr>
              <a:defRPr/>
            </a:lvl1pPr>
          </a:lstStyle>
          <a:p>
            <a:pPr>
              <a:defRPr/>
            </a:pPr>
            <a:fld id="{A3D70CE7-FB8F-4A2E-B73A-31C7806A1108}" type="slidenum">
              <a:rPr lang="en-US" altLang="en-US"/>
              <a:pPr>
                <a:defRPr/>
              </a:pPr>
              <a:t>‹#›</a:t>
            </a:fld>
            <a:endParaRPr lang="en-US" altLang="en-US"/>
          </a:p>
        </p:txBody>
      </p:sp>
    </p:spTree>
    <p:extLst>
      <p:ext uri="{BB962C8B-B14F-4D97-AF65-F5344CB8AC3E}">
        <p14:creationId xmlns:p14="http://schemas.microsoft.com/office/powerpoint/2010/main" val="3327268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66900" y="4800600"/>
            <a:ext cx="5715000" cy="566738"/>
          </a:xfrm>
        </p:spPr>
        <p:txBody>
          <a:bodyPr anchor="b"/>
          <a:lstStyle>
            <a:lvl1pPr algn="l">
              <a:defRPr sz="1563" b="1"/>
            </a:lvl1pPr>
          </a:lstStyle>
          <a:p>
            <a:r>
              <a:rPr lang="en-US"/>
              <a:t>Click to edit Master title style</a:t>
            </a:r>
            <a:endParaRPr lang="en-GB"/>
          </a:p>
        </p:txBody>
      </p:sp>
      <p:sp>
        <p:nvSpPr>
          <p:cNvPr id="3" name="Picture Placeholder 2"/>
          <p:cNvSpPr>
            <a:spLocks noGrp="1"/>
          </p:cNvSpPr>
          <p:nvPr>
            <p:ph type="pic" idx="1"/>
          </p:nvPr>
        </p:nvSpPr>
        <p:spPr>
          <a:xfrm>
            <a:off x="1866900" y="612775"/>
            <a:ext cx="5715000" cy="4114800"/>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a:p>
        </p:txBody>
      </p:sp>
      <p:sp>
        <p:nvSpPr>
          <p:cNvPr id="4" name="Text Placeholder 3"/>
          <p:cNvSpPr>
            <a:spLocks noGrp="1"/>
          </p:cNvSpPr>
          <p:nvPr>
            <p:ph type="body" sz="half" idx="2"/>
          </p:nvPr>
        </p:nvSpPr>
        <p:spPr>
          <a:xfrm>
            <a:off x="1866900" y="5367338"/>
            <a:ext cx="5715000" cy="804862"/>
          </a:xfrm>
        </p:spPr>
        <p:txBody>
          <a:bodyPr/>
          <a:lstStyle>
            <a:lvl1pPr marL="0" indent="0">
              <a:buNone/>
              <a:defRPr sz="1094"/>
            </a:lvl1pPr>
            <a:lvl2pPr marL="357210" indent="0">
              <a:buNone/>
              <a:defRPr sz="938"/>
            </a:lvl2pPr>
            <a:lvl3pPr marL="714421" indent="0">
              <a:buNone/>
              <a:defRPr sz="781"/>
            </a:lvl3pPr>
            <a:lvl4pPr marL="1071631" indent="0">
              <a:buNone/>
              <a:defRPr sz="703"/>
            </a:lvl4pPr>
            <a:lvl5pPr marL="1428841" indent="0">
              <a:buNone/>
              <a:defRPr sz="703"/>
            </a:lvl5pPr>
            <a:lvl6pPr marL="1786052" indent="0">
              <a:buNone/>
              <a:defRPr sz="703"/>
            </a:lvl6pPr>
            <a:lvl7pPr marL="2143262" indent="0">
              <a:buNone/>
              <a:defRPr sz="703"/>
            </a:lvl7pPr>
            <a:lvl8pPr marL="2500473" indent="0">
              <a:buNone/>
              <a:defRPr sz="703"/>
            </a:lvl8pPr>
            <a:lvl9pPr marL="2857683"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5BA4EC5B-05E1-494D-87B7-861C150894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B44095-6C66-4DD5-B682-ECA7C54DF1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223CAE-067D-4A6B-AB1E-33ABCDCD193E}"/>
              </a:ext>
            </a:extLst>
          </p:cNvPr>
          <p:cNvSpPr>
            <a:spLocks noGrp="1" noChangeArrowheads="1"/>
          </p:cNvSpPr>
          <p:nvPr>
            <p:ph type="sldNum" sz="quarter" idx="12"/>
          </p:nvPr>
        </p:nvSpPr>
        <p:spPr>
          <a:ln/>
        </p:spPr>
        <p:txBody>
          <a:bodyPr/>
          <a:lstStyle>
            <a:lvl1pPr>
              <a:defRPr/>
            </a:lvl1pPr>
          </a:lstStyle>
          <a:p>
            <a:pPr>
              <a:defRPr/>
            </a:pPr>
            <a:fld id="{81A650A6-8F6B-418C-B632-F92F43207EA0}" type="slidenum">
              <a:rPr lang="en-US" altLang="en-US"/>
              <a:pPr>
                <a:defRPr/>
              </a:pPr>
              <a:t>‹#›</a:t>
            </a:fld>
            <a:endParaRPr lang="en-US" altLang="en-US"/>
          </a:p>
        </p:txBody>
      </p:sp>
    </p:spTree>
    <p:extLst>
      <p:ext uri="{BB962C8B-B14F-4D97-AF65-F5344CB8AC3E}">
        <p14:creationId xmlns:p14="http://schemas.microsoft.com/office/powerpoint/2010/main" val="4105886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F3F9E4A-7D9B-46B1-8850-70CEFA0E92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649EF1-F9F9-4CB8-8803-028E2BD3A7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6C481-0557-40CD-871E-6D8AB91F8D6E}"/>
              </a:ext>
            </a:extLst>
          </p:cNvPr>
          <p:cNvSpPr>
            <a:spLocks noGrp="1" noChangeArrowheads="1"/>
          </p:cNvSpPr>
          <p:nvPr>
            <p:ph type="sldNum" sz="quarter" idx="12"/>
          </p:nvPr>
        </p:nvSpPr>
        <p:spPr>
          <a:ln/>
        </p:spPr>
        <p:txBody>
          <a:bodyPr/>
          <a:lstStyle>
            <a:lvl1pPr>
              <a:defRPr/>
            </a:lvl1pPr>
          </a:lstStyle>
          <a:p>
            <a:pPr>
              <a:defRPr/>
            </a:pPr>
            <a:fld id="{0FCCB7AC-B80E-4E7E-90CE-0388F45C6DB6}" type="slidenum">
              <a:rPr lang="en-US" altLang="en-US"/>
              <a:pPr>
                <a:defRPr/>
              </a:pPr>
              <a:t>‹#›</a:t>
            </a:fld>
            <a:endParaRPr lang="en-US" altLang="en-US"/>
          </a:p>
        </p:txBody>
      </p:sp>
    </p:spTree>
    <p:extLst>
      <p:ext uri="{BB962C8B-B14F-4D97-AF65-F5344CB8AC3E}">
        <p14:creationId xmlns:p14="http://schemas.microsoft.com/office/powerpoint/2010/main" val="2100737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609600"/>
            <a:ext cx="2024062"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4376" y="609600"/>
            <a:ext cx="591978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711996F-257B-4709-9A6B-F721852927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720E88-2CC5-44B6-9C6F-61B3217E77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FA43E7-C64D-4852-9C91-85D3A6E68CA5}"/>
              </a:ext>
            </a:extLst>
          </p:cNvPr>
          <p:cNvSpPr>
            <a:spLocks noGrp="1" noChangeArrowheads="1"/>
          </p:cNvSpPr>
          <p:nvPr>
            <p:ph type="sldNum" sz="quarter" idx="12"/>
          </p:nvPr>
        </p:nvSpPr>
        <p:spPr>
          <a:ln/>
        </p:spPr>
        <p:txBody>
          <a:bodyPr/>
          <a:lstStyle>
            <a:lvl1pPr>
              <a:defRPr/>
            </a:lvl1pPr>
          </a:lstStyle>
          <a:p>
            <a:pPr>
              <a:defRPr/>
            </a:pPr>
            <a:fld id="{344A79B2-1F49-4748-9817-C98275D093AB}" type="slidenum">
              <a:rPr lang="en-US" altLang="en-US"/>
              <a:pPr>
                <a:defRPr/>
              </a:pPr>
              <a:t>‹#›</a:t>
            </a:fld>
            <a:endParaRPr lang="en-US" altLang="en-US"/>
          </a:p>
        </p:txBody>
      </p:sp>
    </p:spTree>
    <p:extLst>
      <p:ext uri="{BB962C8B-B14F-4D97-AF65-F5344CB8AC3E}">
        <p14:creationId xmlns:p14="http://schemas.microsoft.com/office/powerpoint/2010/main" val="252908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609600"/>
            <a:ext cx="809625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18E1AAB-027C-4550-BCE1-18BCA91329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616A23-132A-4A68-9558-83C22F9F5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EB54F0-EC9C-465F-B79B-FC5CA3F31559}"/>
              </a:ext>
            </a:extLst>
          </p:cNvPr>
          <p:cNvSpPr>
            <a:spLocks noGrp="1" noChangeArrowheads="1"/>
          </p:cNvSpPr>
          <p:nvPr>
            <p:ph type="sldNum" sz="quarter" idx="12"/>
          </p:nvPr>
        </p:nvSpPr>
        <p:spPr>
          <a:ln/>
        </p:spPr>
        <p:txBody>
          <a:bodyPr/>
          <a:lstStyle>
            <a:lvl1pPr>
              <a:defRPr/>
            </a:lvl1pPr>
          </a:lstStyle>
          <a:p>
            <a:pPr>
              <a:defRPr/>
            </a:pPr>
            <a:fld id="{A589A3A0-E3B5-4C86-B110-40CF80E98AE3}" type="slidenum">
              <a:rPr lang="en-US" altLang="en-US"/>
              <a:pPr>
                <a:defRPr/>
              </a:pPr>
              <a:t>‹#›</a:t>
            </a:fld>
            <a:endParaRPr lang="en-US" altLang="en-US"/>
          </a:p>
        </p:txBody>
      </p:sp>
    </p:spTree>
    <p:extLst>
      <p:ext uri="{BB962C8B-B14F-4D97-AF65-F5344CB8AC3E}">
        <p14:creationId xmlns:p14="http://schemas.microsoft.com/office/powerpoint/2010/main" val="3571970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375" y="2130427"/>
            <a:ext cx="809625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28750" y="3886200"/>
            <a:ext cx="6667500" cy="1752600"/>
          </a:xfrm>
        </p:spPr>
        <p:txBody>
          <a:bodyPr/>
          <a:lstStyle>
            <a:lvl1pPr marL="0" indent="0" algn="ctr">
              <a:buNone/>
              <a:defRPr/>
            </a:lvl1pPr>
            <a:lvl2pPr marL="357210" indent="0" algn="ctr">
              <a:buNone/>
              <a:defRPr/>
            </a:lvl2pPr>
            <a:lvl3pPr marL="714421" indent="0" algn="ctr">
              <a:buNone/>
              <a:defRPr/>
            </a:lvl3pPr>
            <a:lvl4pPr marL="1071631" indent="0" algn="ctr">
              <a:buNone/>
              <a:defRPr/>
            </a:lvl4pPr>
            <a:lvl5pPr marL="1428841" indent="0" algn="ctr">
              <a:buNone/>
              <a:defRPr/>
            </a:lvl5pPr>
            <a:lvl6pPr marL="1786052" indent="0" algn="ctr">
              <a:buNone/>
              <a:defRPr/>
            </a:lvl6pPr>
            <a:lvl7pPr marL="2143262" indent="0" algn="ctr">
              <a:buNone/>
              <a:defRPr/>
            </a:lvl7pPr>
            <a:lvl8pPr marL="2500473" indent="0" algn="ctr">
              <a:buNone/>
              <a:defRPr/>
            </a:lvl8pPr>
            <a:lvl9pPr marL="2857683"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98F539A6-2BFE-4D74-8020-8C2A149A97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CD33D9-AF84-43BE-A98B-590EA6052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16152C-1841-48A6-8768-8C4310AFBD42}"/>
              </a:ext>
            </a:extLst>
          </p:cNvPr>
          <p:cNvSpPr>
            <a:spLocks noGrp="1" noChangeArrowheads="1"/>
          </p:cNvSpPr>
          <p:nvPr>
            <p:ph type="sldNum" sz="quarter" idx="12"/>
          </p:nvPr>
        </p:nvSpPr>
        <p:spPr>
          <a:ln/>
        </p:spPr>
        <p:txBody>
          <a:bodyPr/>
          <a:lstStyle>
            <a:lvl1pPr>
              <a:defRPr/>
            </a:lvl1pPr>
          </a:lstStyle>
          <a:p>
            <a:pPr>
              <a:defRPr/>
            </a:pPr>
            <a:fld id="{4C999195-E0E2-461E-A0B1-DB9BD20CED46}" type="slidenum">
              <a:rPr lang="en-US" altLang="en-US"/>
              <a:pPr>
                <a:defRPr/>
              </a:pPr>
              <a:t>‹#›</a:t>
            </a:fld>
            <a:endParaRPr lang="en-US" altLang="en-US"/>
          </a:p>
        </p:txBody>
      </p:sp>
    </p:spTree>
    <p:extLst>
      <p:ext uri="{BB962C8B-B14F-4D97-AF65-F5344CB8AC3E}">
        <p14:creationId xmlns:p14="http://schemas.microsoft.com/office/powerpoint/2010/main" val="161643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7339576-E350-4C34-B9AB-4B4DFA90DC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038F2A-FF66-4BB3-A1DC-85EBF8178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B1AF46B-CFCD-4D04-AAC7-19CDD745BE85}"/>
              </a:ext>
            </a:extLst>
          </p:cNvPr>
          <p:cNvSpPr>
            <a:spLocks noGrp="1" noChangeArrowheads="1"/>
          </p:cNvSpPr>
          <p:nvPr>
            <p:ph type="sldNum" sz="quarter" idx="12"/>
          </p:nvPr>
        </p:nvSpPr>
        <p:spPr>
          <a:ln/>
        </p:spPr>
        <p:txBody>
          <a:bodyPr/>
          <a:lstStyle>
            <a:lvl1pPr>
              <a:defRPr/>
            </a:lvl1pPr>
          </a:lstStyle>
          <a:p>
            <a:pPr>
              <a:defRPr/>
            </a:pPr>
            <a:fld id="{3240A4CA-79C2-422E-AC86-61E8BDBE325B}" type="slidenum">
              <a:rPr lang="en-US" altLang="en-US"/>
              <a:pPr>
                <a:defRPr/>
              </a:pPr>
              <a:t>‹#›</a:t>
            </a:fld>
            <a:endParaRPr lang="en-US" altLang="en-US"/>
          </a:p>
        </p:txBody>
      </p:sp>
    </p:spTree>
    <p:extLst>
      <p:ext uri="{BB962C8B-B14F-4D97-AF65-F5344CB8AC3E}">
        <p14:creationId xmlns:p14="http://schemas.microsoft.com/office/powerpoint/2010/main" val="2957686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68EEC5E-769B-4A11-94BA-B08FC56426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47AFCA-0DC4-4DFB-B6A2-A0F30C30BD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8AB55B-1FDA-4302-87D1-21E9460F145D}"/>
              </a:ext>
            </a:extLst>
          </p:cNvPr>
          <p:cNvSpPr>
            <a:spLocks noGrp="1" noChangeArrowheads="1"/>
          </p:cNvSpPr>
          <p:nvPr>
            <p:ph type="sldNum" sz="quarter" idx="12"/>
          </p:nvPr>
        </p:nvSpPr>
        <p:spPr>
          <a:ln/>
        </p:spPr>
        <p:txBody>
          <a:bodyPr/>
          <a:lstStyle>
            <a:lvl1pPr>
              <a:defRPr/>
            </a:lvl1pPr>
          </a:lstStyle>
          <a:p>
            <a:pPr>
              <a:defRPr/>
            </a:pPr>
            <a:fld id="{6274064E-473C-4E06-90CE-7253250B8725}" type="slidenum">
              <a:rPr lang="en-US" altLang="en-US"/>
              <a:pPr>
                <a:defRPr/>
              </a:pPr>
              <a:t>‹#›</a:t>
            </a:fld>
            <a:endParaRPr lang="en-US" altLang="en-US"/>
          </a:p>
        </p:txBody>
      </p:sp>
    </p:spTree>
    <p:extLst>
      <p:ext uri="{BB962C8B-B14F-4D97-AF65-F5344CB8AC3E}">
        <p14:creationId xmlns:p14="http://schemas.microsoft.com/office/powerpoint/2010/main" val="2651115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2475" y="4406902"/>
            <a:ext cx="8096250" cy="1362075"/>
          </a:xfrm>
        </p:spPr>
        <p:txBody>
          <a:bodyPr anchor="t"/>
          <a:lstStyle>
            <a:lvl1pPr algn="l">
              <a:defRPr sz="3125" b="1" cap="all"/>
            </a:lvl1pPr>
          </a:lstStyle>
          <a:p>
            <a:r>
              <a:rPr lang="en-US"/>
              <a:t>Click to edit Master title style</a:t>
            </a:r>
            <a:endParaRPr lang="en-GB"/>
          </a:p>
        </p:txBody>
      </p:sp>
      <p:sp>
        <p:nvSpPr>
          <p:cNvPr id="3" name="Text Placeholder 2"/>
          <p:cNvSpPr>
            <a:spLocks noGrp="1"/>
          </p:cNvSpPr>
          <p:nvPr>
            <p:ph type="body" idx="1"/>
          </p:nvPr>
        </p:nvSpPr>
        <p:spPr>
          <a:xfrm>
            <a:off x="752475" y="2906713"/>
            <a:ext cx="8096250" cy="1500187"/>
          </a:xfrm>
        </p:spPr>
        <p:txBody>
          <a:bodyPr anchor="b"/>
          <a:lstStyle>
            <a:lvl1pPr marL="0" indent="0">
              <a:buNone/>
              <a:defRPr sz="1563"/>
            </a:lvl1pPr>
            <a:lvl2pPr marL="357210" indent="0">
              <a:buNone/>
              <a:defRPr sz="1406"/>
            </a:lvl2pPr>
            <a:lvl3pPr marL="714421" indent="0">
              <a:buNone/>
              <a:defRPr sz="1250"/>
            </a:lvl3pPr>
            <a:lvl4pPr marL="1071631" indent="0">
              <a:buNone/>
              <a:defRPr sz="1094"/>
            </a:lvl4pPr>
            <a:lvl5pPr marL="1428841" indent="0">
              <a:buNone/>
              <a:defRPr sz="1094"/>
            </a:lvl5pPr>
            <a:lvl6pPr marL="1786052" indent="0">
              <a:buNone/>
              <a:defRPr sz="1094"/>
            </a:lvl6pPr>
            <a:lvl7pPr marL="2143262" indent="0">
              <a:buNone/>
              <a:defRPr sz="1094"/>
            </a:lvl7pPr>
            <a:lvl8pPr marL="2500473" indent="0">
              <a:buNone/>
              <a:defRPr sz="1094"/>
            </a:lvl8pPr>
            <a:lvl9pPr marL="2857683" indent="0">
              <a:buNone/>
              <a:defRPr sz="1094"/>
            </a:lvl9pPr>
          </a:lstStyle>
          <a:p>
            <a:pPr lvl="0"/>
            <a:r>
              <a:rPr lang="en-US"/>
              <a:t>Click to edit Master text styles</a:t>
            </a:r>
          </a:p>
        </p:txBody>
      </p:sp>
      <p:sp>
        <p:nvSpPr>
          <p:cNvPr id="4" name="Rectangle 4">
            <a:extLst>
              <a:ext uri="{FF2B5EF4-FFF2-40B4-BE49-F238E27FC236}">
                <a16:creationId xmlns:a16="http://schemas.microsoft.com/office/drawing/2014/main" id="{B23FE916-D2D8-4099-AD46-DEEE72D54C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E14D18-24C4-4339-9FA8-44D7FB8A92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76DB4E-C823-4DAB-9BE2-36F9366368A7}"/>
              </a:ext>
            </a:extLst>
          </p:cNvPr>
          <p:cNvSpPr>
            <a:spLocks noGrp="1" noChangeArrowheads="1"/>
          </p:cNvSpPr>
          <p:nvPr>
            <p:ph type="sldNum" sz="quarter" idx="12"/>
          </p:nvPr>
        </p:nvSpPr>
        <p:spPr>
          <a:ln/>
        </p:spPr>
        <p:txBody>
          <a:bodyPr/>
          <a:lstStyle>
            <a:lvl1pPr>
              <a:defRPr/>
            </a:lvl1pPr>
          </a:lstStyle>
          <a:p>
            <a:pPr>
              <a:defRPr/>
            </a:pPr>
            <a:fld id="{9E988EB4-7F27-4140-8C74-8322DD5D7825}" type="slidenum">
              <a:rPr lang="en-US" altLang="en-US"/>
              <a:pPr>
                <a:defRPr/>
              </a:pPr>
              <a:t>‹#›</a:t>
            </a:fld>
            <a:endParaRPr lang="en-US" altLang="en-US"/>
          </a:p>
        </p:txBody>
      </p:sp>
    </p:spTree>
    <p:extLst>
      <p:ext uri="{BB962C8B-B14F-4D97-AF65-F5344CB8AC3E}">
        <p14:creationId xmlns:p14="http://schemas.microsoft.com/office/powerpoint/2010/main" val="266109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4376" y="1981200"/>
            <a:ext cx="3971925" cy="4114800"/>
          </a:xfrm>
        </p:spPr>
        <p:txBody>
          <a:bodyPr/>
          <a:lstStyle>
            <a:lvl1pPr>
              <a:defRPr sz="2188"/>
            </a:lvl1pPr>
            <a:lvl2pPr>
              <a:defRPr sz="1875"/>
            </a:lvl2pPr>
            <a:lvl3pPr>
              <a:defRPr sz="1563"/>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lvl1pPr>
              <a:defRPr sz="2188"/>
            </a:lvl1pPr>
            <a:lvl2pPr>
              <a:defRPr sz="1875"/>
            </a:lvl2pPr>
            <a:lvl3pPr>
              <a:defRPr sz="1563"/>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968EDDE0-C204-4F02-91F9-7BC16C286C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29B34B-1DA2-4C92-B313-E8F46F7BE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D75F56-3BC0-4447-9E17-59F928C835BF}"/>
              </a:ext>
            </a:extLst>
          </p:cNvPr>
          <p:cNvSpPr>
            <a:spLocks noGrp="1" noChangeArrowheads="1"/>
          </p:cNvSpPr>
          <p:nvPr>
            <p:ph type="sldNum" sz="quarter" idx="12"/>
          </p:nvPr>
        </p:nvSpPr>
        <p:spPr>
          <a:ln/>
        </p:spPr>
        <p:txBody>
          <a:bodyPr/>
          <a:lstStyle>
            <a:lvl1pPr>
              <a:defRPr/>
            </a:lvl1pPr>
          </a:lstStyle>
          <a:p>
            <a:pPr>
              <a:defRPr/>
            </a:pPr>
            <a:fld id="{8B33BA0B-451A-45C7-A32F-383A481B0473}" type="slidenum">
              <a:rPr lang="en-US" altLang="en-US"/>
              <a:pPr>
                <a:defRPr/>
              </a:pPr>
              <a:t>‹#›</a:t>
            </a:fld>
            <a:endParaRPr lang="en-US" altLang="en-US"/>
          </a:p>
        </p:txBody>
      </p:sp>
    </p:spTree>
    <p:extLst>
      <p:ext uri="{BB962C8B-B14F-4D97-AF65-F5344CB8AC3E}">
        <p14:creationId xmlns:p14="http://schemas.microsoft.com/office/powerpoint/2010/main" val="4230942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250" y="274638"/>
            <a:ext cx="85725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76251" y="1535113"/>
            <a:ext cx="4208463" cy="63976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476251" y="2174875"/>
            <a:ext cx="4208463" cy="3951288"/>
          </a:xfrm>
        </p:spPr>
        <p:txBody>
          <a:bodyPr/>
          <a:lstStyle>
            <a:lvl1pPr>
              <a:defRPr sz="1875"/>
            </a:lvl1pPr>
            <a:lvl2pPr>
              <a:defRPr sz="1563"/>
            </a:lvl2pPr>
            <a:lvl3pPr>
              <a:defRPr sz="1406"/>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838700" y="1535113"/>
            <a:ext cx="4210050" cy="63976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4838700" y="2174875"/>
            <a:ext cx="4210050" cy="3951288"/>
          </a:xfrm>
        </p:spPr>
        <p:txBody>
          <a:bodyPr/>
          <a:lstStyle>
            <a:lvl1pPr>
              <a:defRPr sz="1875"/>
            </a:lvl1pPr>
            <a:lvl2pPr>
              <a:defRPr sz="1563"/>
            </a:lvl2pPr>
            <a:lvl3pPr>
              <a:defRPr sz="1406"/>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1E52D1FA-E583-4C40-87BE-E0CDA42CC40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24017B4-A1E4-4632-9402-C6D8F170CC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81EB46F-17C0-46B6-ABFB-F86C034672CA}"/>
              </a:ext>
            </a:extLst>
          </p:cNvPr>
          <p:cNvSpPr>
            <a:spLocks noGrp="1" noChangeArrowheads="1"/>
          </p:cNvSpPr>
          <p:nvPr>
            <p:ph type="sldNum" sz="quarter" idx="12"/>
          </p:nvPr>
        </p:nvSpPr>
        <p:spPr>
          <a:ln/>
        </p:spPr>
        <p:txBody>
          <a:bodyPr/>
          <a:lstStyle>
            <a:lvl1pPr>
              <a:defRPr/>
            </a:lvl1pPr>
          </a:lstStyle>
          <a:p>
            <a:pPr>
              <a:defRPr/>
            </a:pPr>
            <a:fld id="{C99272F2-86DF-4C26-8BD9-6C85F10FAC9B}" type="slidenum">
              <a:rPr lang="en-US" altLang="en-US"/>
              <a:pPr>
                <a:defRPr/>
              </a:pPr>
              <a:t>‹#›</a:t>
            </a:fld>
            <a:endParaRPr lang="en-US" altLang="en-US"/>
          </a:p>
        </p:txBody>
      </p:sp>
    </p:spTree>
    <p:extLst>
      <p:ext uri="{BB962C8B-B14F-4D97-AF65-F5344CB8AC3E}">
        <p14:creationId xmlns:p14="http://schemas.microsoft.com/office/powerpoint/2010/main" val="3125694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1A8514D8-A4E6-4F02-BBB2-01267387D86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BF86FF-33D0-4B23-8B87-5054BFA368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D92E72-FD83-4CDD-B8CA-F390E5F93264}"/>
              </a:ext>
            </a:extLst>
          </p:cNvPr>
          <p:cNvSpPr>
            <a:spLocks noGrp="1" noChangeArrowheads="1"/>
          </p:cNvSpPr>
          <p:nvPr>
            <p:ph type="sldNum" sz="quarter" idx="12"/>
          </p:nvPr>
        </p:nvSpPr>
        <p:spPr>
          <a:ln/>
        </p:spPr>
        <p:txBody>
          <a:bodyPr/>
          <a:lstStyle>
            <a:lvl1pPr>
              <a:defRPr/>
            </a:lvl1pPr>
          </a:lstStyle>
          <a:p>
            <a:pPr>
              <a:defRPr/>
            </a:pPr>
            <a:fld id="{BAB68A2E-6485-4383-809B-10717E5DBA36}" type="slidenum">
              <a:rPr lang="en-US" altLang="en-US"/>
              <a:pPr>
                <a:defRPr/>
              </a:pPr>
              <a:t>‹#›</a:t>
            </a:fld>
            <a:endParaRPr lang="en-US" altLang="en-US"/>
          </a:p>
        </p:txBody>
      </p:sp>
    </p:spTree>
    <p:extLst>
      <p:ext uri="{BB962C8B-B14F-4D97-AF65-F5344CB8AC3E}">
        <p14:creationId xmlns:p14="http://schemas.microsoft.com/office/powerpoint/2010/main" val="356337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7F65EF-80A3-42F1-AEBB-6B03A84D5C3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2CA74C1-EF9A-44B8-BF16-9D2A1F5DF8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1F60AFA-F723-4AE5-A66E-3F374BE0B49C}"/>
              </a:ext>
            </a:extLst>
          </p:cNvPr>
          <p:cNvSpPr>
            <a:spLocks noGrp="1" noChangeArrowheads="1"/>
          </p:cNvSpPr>
          <p:nvPr>
            <p:ph type="sldNum" sz="quarter" idx="12"/>
          </p:nvPr>
        </p:nvSpPr>
        <p:spPr>
          <a:ln/>
        </p:spPr>
        <p:txBody>
          <a:bodyPr/>
          <a:lstStyle>
            <a:lvl1pPr>
              <a:defRPr/>
            </a:lvl1pPr>
          </a:lstStyle>
          <a:p>
            <a:pPr>
              <a:defRPr/>
            </a:pPr>
            <a:fld id="{B0561726-56E6-450B-8B0C-B78DD8106814}" type="slidenum">
              <a:rPr lang="en-US" altLang="en-US"/>
              <a:pPr>
                <a:defRPr/>
              </a:pPr>
              <a:t>‹#›</a:t>
            </a:fld>
            <a:endParaRPr lang="en-US" altLang="en-US"/>
          </a:p>
        </p:txBody>
      </p:sp>
    </p:spTree>
    <p:extLst>
      <p:ext uri="{BB962C8B-B14F-4D97-AF65-F5344CB8AC3E}">
        <p14:creationId xmlns:p14="http://schemas.microsoft.com/office/powerpoint/2010/main" val="1224172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251" y="273050"/>
            <a:ext cx="3133725" cy="1162050"/>
          </a:xfrm>
        </p:spPr>
        <p:txBody>
          <a:bodyPr anchor="b"/>
          <a:lstStyle>
            <a:lvl1pPr algn="l">
              <a:defRPr sz="1563" b="1"/>
            </a:lvl1pPr>
          </a:lstStyle>
          <a:p>
            <a:r>
              <a:rPr lang="en-US"/>
              <a:t>Click to edit Master title style</a:t>
            </a:r>
            <a:endParaRPr lang="en-GB"/>
          </a:p>
        </p:txBody>
      </p:sp>
      <p:sp>
        <p:nvSpPr>
          <p:cNvPr id="3" name="Content Placeholder 2"/>
          <p:cNvSpPr>
            <a:spLocks noGrp="1"/>
          </p:cNvSpPr>
          <p:nvPr>
            <p:ph idx="1"/>
          </p:nvPr>
        </p:nvSpPr>
        <p:spPr>
          <a:xfrm>
            <a:off x="3724276" y="273052"/>
            <a:ext cx="5324475" cy="5853113"/>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6251" y="1435102"/>
            <a:ext cx="3133725" cy="4691063"/>
          </a:xfrm>
        </p:spPr>
        <p:txBody>
          <a:bodyPr/>
          <a:lstStyle>
            <a:lvl1pPr marL="0" indent="0">
              <a:buNone/>
              <a:defRPr sz="1094"/>
            </a:lvl1pPr>
            <a:lvl2pPr marL="357210" indent="0">
              <a:buNone/>
              <a:defRPr sz="938"/>
            </a:lvl2pPr>
            <a:lvl3pPr marL="714421" indent="0">
              <a:buNone/>
              <a:defRPr sz="781"/>
            </a:lvl3pPr>
            <a:lvl4pPr marL="1071631" indent="0">
              <a:buNone/>
              <a:defRPr sz="703"/>
            </a:lvl4pPr>
            <a:lvl5pPr marL="1428841" indent="0">
              <a:buNone/>
              <a:defRPr sz="703"/>
            </a:lvl5pPr>
            <a:lvl6pPr marL="1786052" indent="0">
              <a:buNone/>
              <a:defRPr sz="703"/>
            </a:lvl6pPr>
            <a:lvl7pPr marL="2143262" indent="0">
              <a:buNone/>
              <a:defRPr sz="703"/>
            </a:lvl7pPr>
            <a:lvl8pPr marL="2500473" indent="0">
              <a:buNone/>
              <a:defRPr sz="703"/>
            </a:lvl8pPr>
            <a:lvl9pPr marL="2857683"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9A5C3693-DBBE-44AB-AD50-152A8970AD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A8D10D-DE5A-47D1-A196-BB73FE6FAF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D3B807-0061-4E60-B040-2DABF48FF29E}"/>
              </a:ext>
            </a:extLst>
          </p:cNvPr>
          <p:cNvSpPr>
            <a:spLocks noGrp="1" noChangeArrowheads="1"/>
          </p:cNvSpPr>
          <p:nvPr>
            <p:ph type="sldNum" sz="quarter" idx="12"/>
          </p:nvPr>
        </p:nvSpPr>
        <p:spPr>
          <a:ln/>
        </p:spPr>
        <p:txBody>
          <a:bodyPr/>
          <a:lstStyle>
            <a:lvl1pPr>
              <a:defRPr/>
            </a:lvl1pPr>
          </a:lstStyle>
          <a:p>
            <a:pPr>
              <a:defRPr/>
            </a:pPr>
            <a:fld id="{85643CF2-0A5A-47BD-AF6C-490B3335F1FB}" type="slidenum">
              <a:rPr lang="en-US" altLang="en-US"/>
              <a:pPr>
                <a:defRPr/>
              </a:pPr>
              <a:t>‹#›</a:t>
            </a:fld>
            <a:endParaRPr lang="en-US" altLang="en-US"/>
          </a:p>
        </p:txBody>
      </p:sp>
    </p:spTree>
    <p:extLst>
      <p:ext uri="{BB962C8B-B14F-4D97-AF65-F5344CB8AC3E}">
        <p14:creationId xmlns:p14="http://schemas.microsoft.com/office/powerpoint/2010/main" val="2507737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66900" y="4800600"/>
            <a:ext cx="5715000" cy="566738"/>
          </a:xfrm>
        </p:spPr>
        <p:txBody>
          <a:bodyPr anchor="b"/>
          <a:lstStyle>
            <a:lvl1pPr algn="l">
              <a:defRPr sz="1563" b="1"/>
            </a:lvl1pPr>
          </a:lstStyle>
          <a:p>
            <a:r>
              <a:rPr lang="en-US"/>
              <a:t>Click to edit Master title style</a:t>
            </a:r>
            <a:endParaRPr lang="en-GB"/>
          </a:p>
        </p:txBody>
      </p:sp>
      <p:sp>
        <p:nvSpPr>
          <p:cNvPr id="3" name="Picture Placeholder 2"/>
          <p:cNvSpPr>
            <a:spLocks noGrp="1"/>
          </p:cNvSpPr>
          <p:nvPr>
            <p:ph type="pic" idx="1"/>
          </p:nvPr>
        </p:nvSpPr>
        <p:spPr>
          <a:xfrm>
            <a:off x="1866900" y="612775"/>
            <a:ext cx="5715000" cy="4114800"/>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a:p>
        </p:txBody>
      </p:sp>
      <p:sp>
        <p:nvSpPr>
          <p:cNvPr id="4" name="Text Placeholder 3"/>
          <p:cNvSpPr>
            <a:spLocks noGrp="1"/>
          </p:cNvSpPr>
          <p:nvPr>
            <p:ph type="body" sz="half" idx="2"/>
          </p:nvPr>
        </p:nvSpPr>
        <p:spPr>
          <a:xfrm>
            <a:off x="1866900" y="5367338"/>
            <a:ext cx="5715000" cy="804862"/>
          </a:xfrm>
        </p:spPr>
        <p:txBody>
          <a:bodyPr/>
          <a:lstStyle>
            <a:lvl1pPr marL="0" indent="0">
              <a:buNone/>
              <a:defRPr sz="1094"/>
            </a:lvl1pPr>
            <a:lvl2pPr marL="357210" indent="0">
              <a:buNone/>
              <a:defRPr sz="938"/>
            </a:lvl2pPr>
            <a:lvl3pPr marL="714421" indent="0">
              <a:buNone/>
              <a:defRPr sz="781"/>
            </a:lvl3pPr>
            <a:lvl4pPr marL="1071631" indent="0">
              <a:buNone/>
              <a:defRPr sz="703"/>
            </a:lvl4pPr>
            <a:lvl5pPr marL="1428841" indent="0">
              <a:buNone/>
              <a:defRPr sz="703"/>
            </a:lvl5pPr>
            <a:lvl6pPr marL="1786052" indent="0">
              <a:buNone/>
              <a:defRPr sz="703"/>
            </a:lvl6pPr>
            <a:lvl7pPr marL="2143262" indent="0">
              <a:buNone/>
              <a:defRPr sz="703"/>
            </a:lvl7pPr>
            <a:lvl8pPr marL="2500473" indent="0">
              <a:buNone/>
              <a:defRPr sz="703"/>
            </a:lvl8pPr>
            <a:lvl9pPr marL="2857683"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5EAA5A2A-207E-4858-B79F-F415104524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7B2B22-CDE7-4A86-B1F7-0960D8460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41389E-7CBF-48E9-82E4-86C8CE8B2203}"/>
              </a:ext>
            </a:extLst>
          </p:cNvPr>
          <p:cNvSpPr>
            <a:spLocks noGrp="1" noChangeArrowheads="1"/>
          </p:cNvSpPr>
          <p:nvPr>
            <p:ph type="sldNum" sz="quarter" idx="12"/>
          </p:nvPr>
        </p:nvSpPr>
        <p:spPr>
          <a:ln/>
        </p:spPr>
        <p:txBody>
          <a:bodyPr/>
          <a:lstStyle>
            <a:lvl1pPr>
              <a:defRPr/>
            </a:lvl1pPr>
          </a:lstStyle>
          <a:p>
            <a:pPr>
              <a:defRPr/>
            </a:pPr>
            <a:fld id="{92F4ECE2-5752-4AC4-80D2-85F79C8A541B}" type="slidenum">
              <a:rPr lang="en-US" altLang="en-US"/>
              <a:pPr>
                <a:defRPr/>
              </a:pPr>
              <a:t>‹#›</a:t>
            </a:fld>
            <a:endParaRPr lang="en-US" altLang="en-US"/>
          </a:p>
        </p:txBody>
      </p:sp>
    </p:spTree>
    <p:extLst>
      <p:ext uri="{BB962C8B-B14F-4D97-AF65-F5344CB8AC3E}">
        <p14:creationId xmlns:p14="http://schemas.microsoft.com/office/powerpoint/2010/main" val="991465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BDB5C1D-4AFB-406F-B44F-9BD7C9EB15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D59AF3-F627-4BD7-B483-DE3EFBD349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410083-9DA6-46A5-AA5C-41A82843E336}"/>
              </a:ext>
            </a:extLst>
          </p:cNvPr>
          <p:cNvSpPr>
            <a:spLocks noGrp="1" noChangeArrowheads="1"/>
          </p:cNvSpPr>
          <p:nvPr>
            <p:ph type="sldNum" sz="quarter" idx="12"/>
          </p:nvPr>
        </p:nvSpPr>
        <p:spPr>
          <a:ln/>
        </p:spPr>
        <p:txBody>
          <a:bodyPr/>
          <a:lstStyle>
            <a:lvl1pPr>
              <a:defRPr/>
            </a:lvl1pPr>
          </a:lstStyle>
          <a:p>
            <a:pPr>
              <a:defRPr/>
            </a:pPr>
            <a:fld id="{D755C162-1372-4B65-9A99-FCF16B622C24}" type="slidenum">
              <a:rPr lang="en-US" altLang="en-US"/>
              <a:pPr>
                <a:defRPr/>
              </a:pPr>
              <a:t>‹#›</a:t>
            </a:fld>
            <a:endParaRPr lang="en-US" altLang="en-US"/>
          </a:p>
        </p:txBody>
      </p:sp>
    </p:spTree>
    <p:extLst>
      <p:ext uri="{BB962C8B-B14F-4D97-AF65-F5344CB8AC3E}">
        <p14:creationId xmlns:p14="http://schemas.microsoft.com/office/powerpoint/2010/main" val="1227051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609600"/>
            <a:ext cx="2024062"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4376" y="609600"/>
            <a:ext cx="591978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23FD269-B592-4F74-9AB0-4B7DAF0392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7423EC-898B-464E-8C51-3ADFE68FE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A49AD3-7200-4B5B-A9DE-5B4E6E3B38BD}"/>
              </a:ext>
            </a:extLst>
          </p:cNvPr>
          <p:cNvSpPr>
            <a:spLocks noGrp="1" noChangeArrowheads="1"/>
          </p:cNvSpPr>
          <p:nvPr>
            <p:ph type="sldNum" sz="quarter" idx="12"/>
          </p:nvPr>
        </p:nvSpPr>
        <p:spPr>
          <a:ln/>
        </p:spPr>
        <p:txBody>
          <a:bodyPr/>
          <a:lstStyle>
            <a:lvl1pPr>
              <a:defRPr/>
            </a:lvl1pPr>
          </a:lstStyle>
          <a:p>
            <a:pPr>
              <a:defRPr/>
            </a:pPr>
            <a:fld id="{A0FA8AC9-F321-4368-98F5-1294BFF5AC22}" type="slidenum">
              <a:rPr lang="en-US" altLang="en-US"/>
              <a:pPr>
                <a:defRPr/>
              </a:pPr>
              <a:t>‹#›</a:t>
            </a:fld>
            <a:endParaRPr lang="en-US" altLang="en-US"/>
          </a:p>
        </p:txBody>
      </p:sp>
    </p:spTree>
    <p:extLst>
      <p:ext uri="{BB962C8B-B14F-4D97-AF65-F5344CB8AC3E}">
        <p14:creationId xmlns:p14="http://schemas.microsoft.com/office/powerpoint/2010/main" val="138927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5639" y="365127"/>
            <a:ext cx="8215312"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55639" y="1681163"/>
            <a:ext cx="4030662"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655639" y="2505075"/>
            <a:ext cx="403066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822826" y="1681163"/>
            <a:ext cx="4048125"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4822826" y="2505075"/>
            <a:ext cx="40481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027BC1FD-1DD0-438D-9EE9-451BF40AEA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4425C2E-47C4-44D9-9509-DE5D01C3DE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F6A50EA-F432-426F-A1A6-5307116ACE3A}"/>
              </a:ext>
            </a:extLst>
          </p:cNvPr>
          <p:cNvSpPr>
            <a:spLocks noGrp="1" noChangeArrowheads="1"/>
          </p:cNvSpPr>
          <p:nvPr>
            <p:ph type="sldNum" sz="quarter" idx="12"/>
          </p:nvPr>
        </p:nvSpPr>
        <p:spPr>
          <a:ln/>
        </p:spPr>
        <p:txBody>
          <a:bodyPr/>
          <a:lstStyle>
            <a:lvl1pPr>
              <a:defRPr/>
            </a:lvl1pPr>
          </a:lstStyle>
          <a:p>
            <a:pPr>
              <a:defRPr/>
            </a:pPr>
            <a:fld id="{879988BF-CC62-4D76-9C6D-1B49AD5212A3}" type="slidenum">
              <a:rPr lang="en-US" altLang="en-US"/>
              <a:pPr>
                <a:defRPr/>
              </a:pPr>
              <a:t>‹#›</a:t>
            </a:fld>
            <a:endParaRPr lang="en-US" altLang="en-US"/>
          </a:p>
        </p:txBody>
      </p:sp>
    </p:spTree>
    <p:extLst>
      <p:ext uri="{BB962C8B-B14F-4D97-AF65-F5344CB8AC3E}">
        <p14:creationId xmlns:p14="http://schemas.microsoft.com/office/powerpoint/2010/main" val="3899650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609600"/>
            <a:ext cx="809625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8D0B585-C244-40B3-86C5-BD28C8CFF2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7EE9FE-2155-46A4-8114-B01962C9E3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E1ED81-AED3-4E01-884B-40DCB06E2FBC}"/>
              </a:ext>
            </a:extLst>
          </p:cNvPr>
          <p:cNvSpPr>
            <a:spLocks noGrp="1" noChangeArrowheads="1"/>
          </p:cNvSpPr>
          <p:nvPr>
            <p:ph type="sldNum" sz="quarter" idx="12"/>
          </p:nvPr>
        </p:nvSpPr>
        <p:spPr>
          <a:ln/>
        </p:spPr>
        <p:txBody>
          <a:bodyPr/>
          <a:lstStyle>
            <a:lvl1pPr>
              <a:defRPr/>
            </a:lvl1pPr>
          </a:lstStyle>
          <a:p>
            <a:pPr>
              <a:defRPr/>
            </a:pPr>
            <a:fld id="{EFF3D90E-57E3-4E30-B20F-83152E8B0FB2}" type="slidenum">
              <a:rPr lang="en-US" altLang="en-US"/>
              <a:pPr>
                <a:defRPr/>
              </a:pPr>
              <a:t>‹#›</a:t>
            </a:fld>
            <a:endParaRPr lang="en-US" altLang="en-US"/>
          </a:p>
        </p:txBody>
      </p:sp>
    </p:spTree>
    <p:extLst>
      <p:ext uri="{BB962C8B-B14F-4D97-AF65-F5344CB8AC3E}">
        <p14:creationId xmlns:p14="http://schemas.microsoft.com/office/powerpoint/2010/main" val="1704282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0625" y="1122363"/>
            <a:ext cx="714375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190625" y="3602038"/>
            <a:ext cx="7143750" cy="1655762"/>
          </a:xfrm>
        </p:spPr>
        <p:txBody>
          <a:bodyPr/>
          <a:lstStyle>
            <a:lvl1pPr marL="0" indent="0" algn="ctr">
              <a:buNone/>
              <a:defRPr sz="1875"/>
            </a:lvl1pPr>
            <a:lvl2pPr marL="357210" indent="0" algn="ctr">
              <a:buNone/>
              <a:defRPr sz="1563"/>
            </a:lvl2pPr>
            <a:lvl3pPr marL="714421" indent="0" algn="ctr">
              <a:buNone/>
              <a:defRPr sz="1406"/>
            </a:lvl3pPr>
            <a:lvl4pPr marL="1071631" indent="0" algn="ctr">
              <a:buNone/>
              <a:defRPr sz="1250"/>
            </a:lvl4pPr>
            <a:lvl5pPr marL="1428841" indent="0" algn="ctr">
              <a:buNone/>
              <a:defRPr sz="1250"/>
            </a:lvl5pPr>
            <a:lvl6pPr marL="1786052" indent="0" algn="ctr">
              <a:buNone/>
              <a:defRPr sz="1250"/>
            </a:lvl6pPr>
            <a:lvl7pPr marL="2143262" indent="0" algn="ctr">
              <a:buNone/>
              <a:defRPr sz="1250"/>
            </a:lvl7pPr>
            <a:lvl8pPr marL="2500473" indent="0" algn="ctr">
              <a:buNone/>
              <a:defRPr sz="1250"/>
            </a:lvl8pPr>
            <a:lvl9pPr marL="2857683" indent="0" algn="ctr">
              <a:buNone/>
              <a:defRPr sz="1250"/>
            </a:lvl9pPr>
          </a:lstStyle>
          <a:p>
            <a:r>
              <a:rPr lang="en-US"/>
              <a:t>Click to edit Master subtitle style</a:t>
            </a:r>
            <a:endParaRPr lang="en-GB"/>
          </a:p>
        </p:txBody>
      </p:sp>
      <p:sp>
        <p:nvSpPr>
          <p:cNvPr id="4" name="Rectangle 4">
            <a:extLst>
              <a:ext uri="{FF2B5EF4-FFF2-40B4-BE49-F238E27FC236}">
                <a16:creationId xmlns:a16="http://schemas.microsoft.com/office/drawing/2014/main" id="{A0D041B0-0B18-470D-90A5-8E79A1AC2D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9630EAB-CFFD-49AF-82A9-932C9A28DE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9EC7EF3-01A1-4126-B335-C305A37F9693}"/>
              </a:ext>
            </a:extLst>
          </p:cNvPr>
          <p:cNvSpPr>
            <a:spLocks noGrp="1" noChangeArrowheads="1"/>
          </p:cNvSpPr>
          <p:nvPr>
            <p:ph type="sldNum" sz="quarter" idx="12"/>
          </p:nvPr>
        </p:nvSpPr>
        <p:spPr>
          <a:ln/>
        </p:spPr>
        <p:txBody>
          <a:bodyPr/>
          <a:lstStyle>
            <a:lvl1pPr>
              <a:defRPr/>
            </a:lvl1pPr>
          </a:lstStyle>
          <a:p>
            <a:pPr>
              <a:defRPr/>
            </a:pPr>
            <a:fld id="{D5A37DAB-D16E-47CC-9C5C-A03E0D3E307F}" type="slidenum">
              <a:rPr lang="en-US" altLang="en-US"/>
              <a:pPr>
                <a:defRPr/>
              </a:pPr>
              <a:t>‹#›</a:t>
            </a:fld>
            <a:endParaRPr lang="en-US" altLang="en-US"/>
          </a:p>
        </p:txBody>
      </p:sp>
    </p:spTree>
    <p:extLst>
      <p:ext uri="{BB962C8B-B14F-4D97-AF65-F5344CB8AC3E}">
        <p14:creationId xmlns:p14="http://schemas.microsoft.com/office/powerpoint/2010/main" val="9210775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FC235BE-2526-4D5E-B32E-56E738A143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24C2DE-849B-4017-BF4E-18C53A04C8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FA5785B-EA8A-4D06-BB8A-AF3F69C630F8}"/>
              </a:ext>
            </a:extLst>
          </p:cNvPr>
          <p:cNvSpPr>
            <a:spLocks noGrp="1" noChangeArrowheads="1"/>
          </p:cNvSpPr>
          <p:nvPr>
            <p:ph type="sldNum" sz="quarter" idx="12"/>
          </p:nvPr>
        </p:nvSpPr>
        <p:spPr>
          <a:ln/>
        </p:spPr>
        <p:txBody>
          <a:bodyPr/>
          <a:lstStyle>
            <a:lvl1pPr>
              <a:defRPr/>
            </a:lvl1pPr>
          </a:lstStyle>
          <a:p>
            <a:pPr>
              <a:defRPr/>
            </a:pPr>
            <a:fld id="{761AE87F-9C60-4E53-96BC-7C95F8B3AE6D}" type="slidenum">
              <a:rPr lang="en-US" altLang="en-US"/>
              <a:pPr>
                <a:defRPr/>
              </a:pPr>
              <a:t>‹#›</a:t>
            </a:fld>
            <a:endParaRPr lang="en-US" altLang="en-US"/>
          </a:p>
        </p:txBody>
      </p:sp>
    </p:spTree>
    <p:extLst>
      <p:ext uri="{BB962C8B-B14F-4D97-AF65-F5344CB8AC3E}">
        <p14:creationId xmlns:p14="http://schemas.microsoft.com/office/powerpoint/2010/main" val="758870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9289" y="1709740"/>
            <a:ext cx="8215312"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649289" y="4589465"/>
            <a:ext cx="8215312" cy="1500187"/>
          </a:xfrm>
        </p:spPr>
        <p:txBody>
          <a:bodyPr/>
          <a:lstStyle>
            <a:lvl1pPr marL="0" indent="0">
              <a:buNone/>
              <a:defRPr sz="1875"/>
            </a:lvl1pPr>
            <a:lvl2pPr marL="357210" indent="0">
              <a:buNone/>
              <a:defRPr sz="1563"/>
            </a:lvl2pPr>
            <a:lvl3pPr marL="714421" indent="0">
              <a:buNone/>
              <a:defRPr sz="1406"/>
            </a:lvl3pPr>
            <a:lvl4pPr marL="1071631" indent="0">
              <a:buNone/>
              <a:defRPr sz="1250"/>
            </a:lvl4pPr>
            <a:lvl5pPr marL="1428841" indent="0">
              <a:buNone/>
              <a:defRPr sz="1250"/>
            </a:lvl5pPr>
            <a:lvl6pPr marL="1786052" indent="0">
              <a:buNone/>
              <a:defRPr sz="1250"/>
            </a:lvl6pPr>
            <a:lvl7pPr marL="2143262" indent="0">
              <a:buNone/>
              <a:defRPr sz="1250"/>
            </a:lvl7pPr>
            <a:lvl8pPr marL="2500473" indent="0">
              <a:buNone/>
              <a:defRPr sz="1250"/>
            </a:lvl8pPr>
            <a:lvl9pPr marL="2857683" indent="0">
              <a:buNone/>
              <a:defRPr sz="1250"/>
            </a:lvl9pPr>
          </a:lstStyle>
          <a:p>
            <a:pPr lvl="0"/>
            <a:r>
              <a:rPr lang="en-US"/>
              <a:t>Click to edit Master text styles</a:t>
            </a:r>
          </a:p>
        </p:txBody>
      </p:sp>
      <p:sp>
        <p:nvSpPr>
          <p:cNvPr id="4" name="Rectangle 4">
            <a:extLst>
              <a:ext uri="{FF2B5EF4-FFF2-40B4-BE49-F238E27FC236}">
                <a16:creationId xmlns:a16="http://schemas.microsoft.com/office/drawing/2014/main" id="{7452ADAF-ED87-4C53-8467-2DE057D6E5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9EB35C-C4A3-4821-A361-1C7E71C3BE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BD8726-665F-4404-ACD6-8CAA73D0E0EE}"/>
              </a:ext>
            </a:extLst>
          </p:cNvPr>
          <p:cNvSpPr>
            <a:spLocks noGrp="1" noChangeArrowheads="1"/>
          </p:cNvSpPr>
          <p:nvPr>
            <p:ph type="sldNum" sz="quarter" idx="12"/>
          </p:nvPr>
        </p:nvSpPr>
        <p:spPr>
          <a:ln/>
        </p:spPr>
        <p:txBody>
          <a:bodyPr/>
          <a:lstStyle>
            <a:lvl1pPr>
              <a:defRPr/>
            </a:lvl1pPr>
          </a:lstStyle>
          <a:p>
            <a:pPr>
              <a:defRPr/>
            </a:pPr>
            <a:fld id="{7B1F1953-D3CA-4C07-9817-F2AB3C301B30}" type="slidenum">
              <a:rPr lang="en-US" altLang="en-US"/>
              <a:pPr>
                <a:defRPr/>
              </a:pPr>
              <a:t>‹#›</a:t>
            </a:fld>
            <a:endParaRPr lang="en-US" altLang="en-US"/>
          </a:p>
        </p:txBody>
      </p:sp>
    </p:spTree>
    <p:extLst>
      <p:ext uri="{BB962C8B-B14F-4D97-AF65-F5344CB8AC3E}">
        <p14:creationId xmlns:p14="http://schemas.microsoft.com/office/powerpoint/2010/main" val="38639101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632F39C-BC80-4EC6-841B-EBF5A3A5EA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81D5CD1-3A14-4137-B5E7-3B213396C0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299C57A-D763-4173-B346-C5C0B89F586C}"/>
              </a:ext>
            </a:extLst>
          </p:cNvPr>
          <p:cNvSpPr>
            <a:spLocks noGrp="1" noChangeArrowheads="1"/>
          </p:cNvSpPr>
          <p:nvPr>
            <p:ph type="sldNum" sz="quarter" idx="12"/>
          </p:nvPr>
        </p:nvSpPr>
        <p:spPr>
          <a:ln/>
        </p:spPr>
        <p:txBody>
          <a:bodyPr/>
          <a:lstStyle>
            <a:lvl1pPr>
              <a:defRPr/>
            </a:lvl1pPr>
          </a:lstStyle>
          <a:p>
            <a:pPr>
              <a:defRPr/>
            </a:pPr>
            <a:fld id="{F5A65C3B-F44A-4115-982F-760F58D03396}" type="slidenum">
              <a:rPr lang="en-US" altLang="en-US"/>
              <a:pPr>
                <a:defRPr/>
              </a:pPr>
              <a:t>‹#›</a:t>
            </a:fld>
            <a:endParaRPr lang="en-US" altLang="en-US"/>
          </a:p>
        </p:txBody>
      </p:sp>
    </p:spTree>
    <p:extLst>
      <p:ext uri="{BB962C8B-B14F-4D97-AF65-F5344CB8AC3E}">
        <p14:creationId xmlns:p14="http://schemas.microsoft.com/office/powerpoint/2010/main" val="2294038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5639" y="365127"/>
            <a:ext cx="8215312"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55639" y="1681163"/>
            <a:ext cx="4030662"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655639" y="2505075"/>
            <a:ext cx="403066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822826" y="1681163"/>
            <a:ext cx="4048125"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4822826" y="2505075"/>
            <a:ext cx="40481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8E783F2C-41AD-4110-BC28-6DACA963D1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F99EF9F-F4AC-4B32-94DD-0F9DC38ADC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B6B3320-DCAD-4F64-BCF9-44DF2C7DF86C}"/>
              </a:ext>
            </a:extLst>
          </p:cNvPr>
          <p:cNvSpPr>
            <a:spLocks noGrp="1" noChangeArrowheads="1"/>
          </p:cNvSpPr>
          <p:nvPr>
            <p:ph type="sldNum" sz="quarter" idx="12"/>
          </p:nvPr>
        </p:nvSpPr>
        <p:spPr>
          <a:ln/>
        </p:spPr>
        <p:txBody>
          <a:bodyPr/>
          <a:lstStyle>
            <a:lvl1pPr>
              <a:defRPr/>
            </a:lvl1pPr>
          </a:lstStyle>
          <a:p>
            <a:pPr>
              <a:defRPr/>
            </a:pPr>
            <a:fld id="{D57FDBA1-1874-4B40-8EEC-03F719018076}" type="slidenum">
              <a:rPr lang="en-US" altLang="en-US"/>
              <a:pPr>
                <a:defRPr/>
              </a:pPr>
              <a:t>‹#›</a:t>
            </a:fld>
            <a:endParaRPr lang="en-US" altLang="en-US"/>
          </a:p>
        </p:txBody>
      </p:sp>
    </p:spTree>
    <p:extLst>
      <p:ext uri="{BB962C8B-B14F-4D97-AF65-F5344CB8AC3E}">
        <p14:creationId xmlns:p14="http://schemas.microsoft.com/office/powerpoint/2010/main" val="1616757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AE7603FE-CBF7-4E1C-ABA0-6800E178A6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064A35D-C794-4103-BD13-759C37E210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1B590F2-9DB9-4CC2-A170-0676A7341BBE}"/>
              </a:ext>
            </a:extLst>
          </p:cNvPr>
          <p:cNvSpPr>
            <a:spLocks noGrp="1" noChangeArrowheads="1"/>
          </p:cNvSpPr>
          <p:nvPr>
            <p:ph type="sldNum" sz="quarter" idx="12"/>
          </p:nvPr>
        </p:nvSpPr>
        <p:spPr>
          <a:ln/>
        </p:spPr>
        <p:txBody>
          <a:bodyPr/>
          <a:lstStyle>
            <a:lvl1pPr>
              <a:defRPr/>
            </a:lvl1pPr>
          </a:lstStyle>
          <a:p>
            <a:pPr>
              <a:defRPr/>
            </a:pPr>
            <a:fld id="{342F54F4-7801-476C-B5A8-5D41E21352F2}" type="slidenum">
              <a:rPr lang="en-US" altLang="en-US"/>
              <a:pPr>
                <a:defRPr/>
              </a:pPr>
              <a:t>‹#›</a:t>
            </a:fld>
            <a:endParaRPr lang="en-US" altLang="en-US"/>
          </a:p>
        </p:txBody>
      </p:sp>
    </p:spTree>
    <p:extLst>
      <p:ext uri="{BB962C8B-B14F-4D97-AF65-F5344CB8AC3E}">
        <p14:creationId xmlns:p14="http://schemas.microsoft.com/office/powerpoint/2010/main" val="1253820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4F4A87-F64D-464D-B9A2-A1C7B1965F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506B024-023E-49F1-9F17-AE78C9AB68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831A36C-0580-433B-A101-3141CC30512E}"/>
              </a:ext>
            </a:extLst>
          </p:cNvPr>
          <p:cNvSpPr>
            <a:spLocks noGrp="1" noChangeArrowheads="1"/>
          </p:cNvSpPr>
          <p:nvPr>
            <p:ph type="sldNum" sz="quarter" idx="12"/>
          </p:nvPr>
        </p:nvSpPr>
        <p:spPr>
          <a:ln/>
        </p:spPr>
        <p:txBody>
          <a:bodyPr/>
          <a:lstStyle>
            <a:lvl1pPr>
              <a:defRPr/>
            </a:lvl1pPr>
          </a:lstStyle>
          <a:p>
            <a:pPr>
              <a:defRPr/>
            </a:pPr>
            <a:fld id="{1127A867-C8A1-4A20-9E5C-C3C4F7717341}" type="slidenum">
              <a:rPr lang="en-US" altLang="en-US"/>
              <a:pPr>
                <a:defRPr/>
              </a:pPr>
              <a:t>‹#›</a:t>
            </a:fld>
            <a:endParaRPr lang="en-US" altLang="en-US"/>
          </a:p>
        </p:txBody>
      </p:sp>
    </p:spTree>
    <p:extLst>
      <p:ext uri="{BB962C8B-B14F-4D97-AF65-F5344CB8AC3E}">
        <p14:creationId xmlns:p14="http://schemas.microsoft.com/office/powerpoint/2010/main" val="908698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4049714" y="987427"/>
            <a:ext cx="4821237"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26A8A817-1C52-497B-8AB6-97E68AEC3A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682E0F4-F9F6-4372-AF6B-6D5DBAB183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2187682-9533-4D34-9C91-6D05D4A4CD4E}"/>
              </a:ext>
            </a:extLst>
          </p:cNvPr>
          <p:cNvSpPr>
            <a:spLocks noGrp="1" noChangeArrowheads="1"/>
          </p:cNvSpPr>
          <p:nvPr>
            <p:ph type="sldNum" sz="quarter" idx="12"/>
          </p:nvPr>
        </p:nvSpPr>
        <p:spPr>
          <a:ln/>
        </p:spPr>
        <p:txBody>
          <a:bodyPr/>
          <a:lstStyle>
            <a:lvl1pPr>
              <a:defRPr/>
            </a:lvl1pPr>
          </a:lstStyle>
          <a:p>
            <a:pPr>
              <a:defRPr/>
            </a:pPr>
            <a:fld id="{415769B2-2D3A-4C70-9874-EE30FF3A48DD}" type="slidenum">
              <a:rPr lang="en-US" altLang="en-US"/>
              <a:pPr>
                <a:defRPr/>
              </a:pPr>
              <a:t>‹#›</a:t>
            </a:fld>
            <a:endParaRPr lang="en-US" altLang="en-US"/>
          </a:p>
        </p:txBody>
      </p:sp>
    </p:spTree>
    <p:extLst>
      <p:ext uri="{BB962C8B-B14F-4D97-AF65-F5344CB8AC3E}">
        <p14:creationId xmlns:p14="http://schemas.microsoft.com/office/powerpoint/2010/main" val="315105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4049714" y="987427"/>
            <a:ext cx="4821237" cy="4873625"/>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dirty="0"/>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9433EA84-B041-4915-9C5D-94C6FA8BED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AA6685-F879-4E19-A4A8-FDAF78E260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68EDE19-9680-4E36-8649-0F7C10CA7A81}"/>
              </a:ext>
            </a:extLst>
          </p:cNvPr>
          <p:cNvSpPr>
            <a:spLocks noGrp="1" noChangeArrowheads="1"/>
          </p:cNvSpPr>
          <p:nvPr>
            <p:ph type="sldNum" sz="quarter" idx="12"/>
          </p:nvPr>
        </p:nvSpPr>
        <p:spPr>
          <a:ln/>
        </p:spPr>
        <p:txBody>
          <a:bodyPr/>
          <a:lstStyle>
            <a:lvl1pPr>
              <a:defRPr/>
            </a:lvl1pPr>
          </a:lstStyle>
          <a:p>
            <a:pPr>
              <a:defRPr/>
            </a:pPr>
            <a:fld id="{2B9AB835-F1D1-44E5-A7F4-C10001DEA6B3}" type="slidenum">
              <a:rPr lang="en-US" altLang="en-US"/>
              <a:pPr>
                <a:defRPr/>
              </a:pPr>
              <a:t>‹#›</a:t>
            </a:fld>
            <a:endParaRPr lang="en-US" altLang="en-US"/>
          </a:p>
        </p:txBody>
      </p:sp>
    </p:spTree>
    <p:extLst>
      <p:ext uri="{BB962C8B-B14F-4D97-AF65-F5344CB8AC3E}">
        <p14:creationId xmlns:p14="http://schemas.microsoft.com/office/powerpoint/2010/main" val="1276931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5047D11-8CF4-4865-93D3-2608776EF0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5A03817-CAAA-49E3-A88A-65045D9DA1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18839EC-74D5-48F7-A1C6-A9A24D472DB9}"/>
              </a:ext>
            </a:extLst>
          </p:cNvPr>
          <p:cNvSpPr>
            <a:spLocks noGrp="1" noChangeArrowheads="1"/>
          </p:cNvSpPr>
          <p:nvPr>
            <p:ph type="sldNum" sz="quarter" idx="12"/>
          </p:nvPr>
        </p:nvSpPr>
        <p:spPr>
          <a:ln/>
        </p:spPr>
        <p:txBody>
          <a:bodyPr/>
          <a:lstStyle>
            <a:lvl1pPr>
              <a:defRPr/>
            </a:lvl1pPr>
          </a:lstStyle>
          <a:p>
            <a:pPr>
              <a:defRPr/>
            </a:pPr>
            <a:fld id="{7F390B7D-6D64-4EA6-ABD1-9C4D3490F6F2}" type="slidenum">
              <a:rPr lang="en-US" altLang="en-US"/>
              <a:pPr>
                <a:defRPr/>
              </a:pPr>
              <a:t>‹#›</a:t>
            </a:fld>
            <a:endParaRPr lang="en-US" altLang="en-US"/>
          </a:p>
        </p:txBody>
      </p:sp>
    </p:spTree>
    <p:extLst>
      <p:ext uri="{BB962C8B-B14F-4D97-AF65-F5344CB8AC3E}">
        <p14:creationId xmlns:p14="http://schemas.microsoft.com/office/powerpoint/2010/main" val="2568157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CD9C33D-CA41-4168-A5F4-0567011C78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DA3249-7937-4667-AA2A-F2D4ED86CF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730865F-2554-491E-9EF1-360B4354840C}"/>
              </a:ext>
            </a:extLst>
          </p:cNvPr>
          <p:cNvSpPr>
            <a:spLocks noGrp="1" noChangeArrowheads="1"/>
          </p:cNvSpPr>
          <p:nvPr>
            <p:ph type="sldNum" sz="quarter" idx="12"/>
          </p:nvPr>
        </p:nvSpPr>
        <p:spPr>
          <a:ln/>
        </p:spPr>
        <p:txBody>
          <a:bodyPr/>
          <a:lstStyle>
            <a:lvl1pPr>
              <a:defRPr/>
            </a:lvl1pPr>
          </a:lstStyle>
          <a:p>
            <a:pPr>
              <a:defRPr/>
            </a:pPr>
            <a:fld id="{198AC10F-B8E1-408C-B300-9C1CF0C635E8}" type="slidenum">
              <a:rPr lang="en-US" altLang="en-US"/>
              <a:pPr>
                <a:defRPr/>
              </a:pPr>
              <a:t>‹#›</a:t>
            </a:fld>
            <a:endParaRPr lang="en-US" altLang="en-US"/>
          </a:p>
        </p:txBody>
      </p:sp>
    </p:spTree>
    <p:extLst>
      <p:ext uri="{BB962C8B-B14F-4D97-AF65-F5344CB8AC3E}">
        <p14:creationId xmlns:p14="http://schemas.microsoft.com/office/powerpoint/2010/main" val="5059581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609600"/>
            <a:ext cx="2024062"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4376" y="609600"/>
            <a:ext cx="591978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4BB5C32-C549-4D08-9B83-3319EAC049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7CAD16-2AF7-487E-9526-2FA26BD559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866D840-C544-4E07-A3A0-1DB3F136D807}"/>
              </a:ext>
            </a:extLst>
          </p:cNvPr>
          <p:cNvSpPr>
            <a:spLocks noGrp="1" noChangeArrowheads="1"/>
          </p:cNvSpPr>
          <p:nvPr>
            <p:ph type="sldNum" sz="quarter" idx="12"/>
          </p:nvPr>
        </p:nvSpPr>
        <p:spPr>
          <a:ln/>
        </p:spPr>
        <p:txBody>
          <a:bodyPr/>
          <a:lstStyle>
            <a:lvl1pPr>
              <a:defRPr/>
            </a:lvl1pPr>
          </a:lstStyle>
          <a:p>
            <a:pPr>
              <a:defRPr/>
            </a:pPr>
            <a:fld id="{1EB26060-9671-46FC-B858-AF7E3716B9E4}" type="slidenum">
              <a:rPr lang="en-US" altLang="en-US"/>
              <a:pPr>
                <a:defRPr/>
              </a:pPr>
              <a:t>‹#›</a:t>
            </a:fld>
            <a:endParaRPr lang="en-US" altLang="en-US"/>
          </a:p>
        </p:txBody>
      </p:sp>
    </p:spTree>
    <p:extLst>
      <p:ext uri="{BB962C8B-B14F-4D97-AF65-F5344CB8AC3E}">
        <p14:creationId xmlns:p14="http://schemas.microsoft.com/office/powerpoint/2010/main" val="2272186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609600"/>
            <a:ext cx="809625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656783A6-6AEE-46DF-8410-4D2DF80273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27220B-66C7-4044-8C18-90DAB82E3D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6AA44EF-2AC2-4E2C-A35A-C5FCAC5D7AAB}"/>
              </a:ext>
            </a:extLst>
          </p:cNvPr>
          <p:cNvSpPr>
            <a:spLocks noGrp="1" noChangeArrowheads="1"/>
          </p:cNvSpPr>
          <p:nvPr>
            <p:ph type="sldNum" sz="quarter" idx="12"/>
          </p:nvPr>
        </p:nvSpPr>
        <p:spPr>
          <a:ln/>
        </p:spPr>
        <p:txBody>
          <a:bodyPr/>
          <a:lstStyle>
            <a:lvl1pPr>
              <a:defRPr/>
            </a:lvl1pPr>
          </a:lstStyle>
          <a:p>
            <a:pPr>
              <a:defRPr/>
            </a:pPr>
            <a:fld id="{B84F7174-9C52-4792-AE66-EECB231533B0}" type="slidenum">
              <a:rPr lang="en-US" altLang="en-US"/>
              <a:pPr>
                <a:defRPr/>
              </a:pPr>
              <a:t>‹#›</a:t>
            </a:fld>
            <a:endParaRPr lang="en-US" altLang="en-US"/>
          </a:p>
        </p:txBody>
      </p:sp>
    </p:spTree>
    <p:extLst>
      <p:ext uri="{BB962C8B-B14F-4D97-AF65-F5344CB8AC3E}">
        <p14:creationId xmlns:p14="http://schemas.microsoft.com/office/powerpoint/2010/main" val="2515928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6250" y="274638"/>
            <a:ext cx="85725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476250" y="1132302"/>
            <a:ext cx="8572500" cy="4506632"/>
          </a:xfrm>
        </p:spPr>
        <p:txBody>
          <a:bodyPr/>
          <a:lstStyle>
            <a:lvl1pPr marL="0" marR="0" indent="0" algn="l" defTabSz="357210" rtl="0" eaLnBrk="1" fontAlgn="auto" latinLnBrk="0" hangingPunct="1">
              <a:lnSpc>
                <a:spcPct val="120000"/>
              </a:lnSpc>
              <a:spcBef>
                <a:spcPct val="20000"/>
              </a:spcBef>
              <a:spcAft>
                <a:spcPts val="0"/>
              </a:spcAft>
              <a:buClrTx/>
              <a:buSzTx/>
              <a:buFont typeface="Arial"/>
              <a:buNone/>
              <a:tabLst/>
              <a:defRPr sz="938">
                <a:solidFill>
                  <a:schemeClr val="tx1">
                    <a:lumMod val="75000"/>
                    <a:lumOff val="25000"/>
                  </a:schemeClr>
                </a:solidFill>
                <a:latin typeface="Arial"/>
                <a:cs typeface="Arial"/>
              </a:defRPr>
            </a:lvl1pPr>
            <a:lvl2pPr marL="357210" indent="0" algn="ctr">
              <a:buNone/>
              <a:defRPr>
                <a:solidFill>
                  <a:schemeClr val="tx1">
                    <a:tint val="75000"/>
                  </a:schemeClr>
                </a:solidFill>
              </a:defRPr>
            </a:lvl2pPr>
            <a:lvl3pPr marL="714421" indent="0" algn="ctr">
              <a:buNone/>
              <a:defRPr>
                <a:solidFill>
                  <a:schemeClr val="tx1">
                    <a:tint val="75000"/>
                  </a:schemeClr>
                </a:solidFill>
              </a:defRPr>
            </a:lvl3pPr>
            <a:lvl4pPr marL="1071631" indent="0" algn="ctr">
              <a:buNone/>
              <a:defRPr>
                <a:solidFill>
                  <a:schemeClr val="tx1">
                    <a:tint val="75000"/>
                  </a:schemeClr>
                </a:solidFill>
              </a:defRPr>
            </a:lvl4pPr>
            <a:lvl5pPr marL="1428841" indent="0" algn="ctr">
              <a:buNone/>
              <a:defRPr>
                <a:solidFill>
                  <a:schemeClr val="tx1">
                    <a:tint val="75000"/>
                  </a:schemeClr>
                </a:solidFill>
              </a:defRPr>
            </a:lvl5pPr>
            <a:lvl6pPr marL="1786052" indent="0" algn="ctr">
              <a:buNone/>
              <a:defRPr>
                <a:solidFill>
                  <a:schemeClr val="tx1">
                    <a:tint val="75000"/>
                  </a:schemeClr>
                </a:solidFill>
              </a:defRPr>
            </a:lvl6pPr>
            <a:lvl7pPr marL="2143262" indent="0" algn="ctr">
              <a:buNone/>
              <a:defRPr>
                <a:solidFill>
                  <a:schemeClr val="tx1">
                    <a:tint val="75000"/>
                  </a:schemeClr>
                </a:solidFill>
              </a:defRPr>
            </a:lvl7pPr>
            <a:lvl8pPr marL="2500473" indent="0" algn="ctr">
              <a:buNone/>
              <a:defRPr>
                <a:solidFill>
                  <a:schemeClr val="tx1">
                    <a:tint val="75000"/>
                  </a:schemeClr>
                </a:solidFill>
              </a:defRPr>
            </a:lvl8pPr>
            <a:lvl9pPr marL="2857683"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494812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0625" y="1122363"/>
            <a:ext cx="714375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190625" y="3602038"/>
            <a:ext cx="7143750" cy="1655762"/>
          </a:xfrm>
        </p:spPr>
        <p:txBody>
          <a:bodyPr/>
          <a:lstStyle>
            <a:lvl1pPr marL="0" indent="0" algn="ctr">
              <a:buNone/>
              <a:defRPr sz="1875"/>
            </a:lvl1pPr>
            <a:lvl2pPr marL="357210" indent="0" algn="ctr">
              <a:buNone/>
              <a:defRPr sz="1563"/>
            </a:lvl2pPr>
            <a:lvl3pPr marL="714421" indent="0" algn="ctr">
              <a:buNone/>
              <a:defRPr sz="1406"/>
            </a:lvl3pPr>
            <a:lvl4pPr marL="1071631" indent="0" algn="ctr">
              <a:buNone/>
              <a:defRPr sz="1250"/>
            </a:lvl4pPr>
            <a:lvl5pPr marL="1428841" indent="0" algn="ctr">
              <a:buNone/>
              <a:defRPr sz="1250"/>
            </a:lvl5pPr>
            <a:lvl6pPr marL="1786052" indent="0" algn="ctr">
              <a:buNone/>
              <a:defRPr sz="1250"/>
            </a:lvl6pPr>
            <a:lvl7pPr marL="2143262" indent="0" algn="ctr">
              <a:buNone/>
              <a:defRPr sz="1250"/>
            </a:lvl7pPr>
            <a:lvl8pPr marL="2500473" indent="0" algn="ctr">
              <a:buNone/>
              <a:defRPr sz="1250"/>
            </a:lvl8pPr>
            <a:lvl9pPr marL="2857683" indent="0" algn="ctr">
              <a:buNone/>
              <a:defRPr sz="1250"/>
            </a:lvl9pPr>
          </a:lstStyle>
          <a:p>
            <a:r>
              <a:rPr lang="en-US"/>
              <a:t>Click to edit Master subtitle style</a:t>
            </a:r>
            <a:endParaRPr lang="en-GB"/>
          </a:p>
        </p:txBody>
      </p:sp>
      <p:sp>
        <p:nvSpPr>
          <p:cNvPr id="4" name="Rectangle 4">
            <a:extLst>
              <a:ext uri="{FF2B5EF4-FFF2-40B4-BE49-F238E27FC236}">
                <a16:creationId xmlns:a16="http://schemas.microsoft.com/office/drawing/2014/main" id="{2EDF3330-3172-434E-8135-D41DFCCB89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C5AC1C1-CE63-4F91-A632-3A630835E2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6226821-E007-499B-AC54-B100BF07DC0B}"/>
              </a:ext>
            </a:extLst>
          </p:cNvPr>
          <p:cNvSpPr>
            <a:spLocks noGrp="1" noChangeArrowheads="1"/>
          </p:cNvSpPr>
          <p:nvPr>
            <p:ph type="sldNum" sz="quarter" idx="12"/>
          </p:nvPr>
        </p:nvSpPr>
        <p:spPr>
          <a:ln/>
        </p:spPr>
        <p:txBody>
          <a:bodyPr/>
          <a:lstStyle>
            <a:lvl1pPr>
              <a:defRPr/>
            </a:lvl1pPr>
          </a:lstStyle>
          <a:p>
            <a:pPr>
              <a:defRPr/>
            </a:pPr>
            <a:fld id="{43E2DA32-1E55-4ADC-BA62-EFF6741D3B2F}" type="slidenum">
              <a:rPr lang="en-US" altLang="en-US"/>
              <a:pPr>
                <a:defRPr/>
              </a:pPr>
              <a:t>‹#›</a:t>
            </a:fld>
            <a:endParaRPr lang="en-US" altLang="en-US"/>
          </a:p>
        </p:txBody>
      </p:sp>
    </p:spTree>
    <p:extLst>
      <p:ext uri="{BB962C8B-B14F-4D97-AF65-F5344CB8AC3E}">
        <p14:creationId xmlns:p14="http://schemas.microsoft.com/office/powerpoint/2010/main" val="2673220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12D4585-9095-4B34-8DEC-EC6B77CE18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89BF57-9FD5-4DB6-AD8E-69F2E8323C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320B78A-9A5E-488F-BCF4-203AEB27BCBD}"/>
              </a:ext>
            </a:extLst>
          </p:cNvPr>
          <p:cNvSpPr>
            <a:spLocks noGrp="1" noChangeArrowheads="1"/>
          </p:cNvSpPr>
          <p:nvPr>
            <p:ph type="sldNum" sz="quarter" idx="12"/>
          </p:nvPr>
        </p:nvSpPr>
        <p:spPr>
          <a:ln/>
        </p:spPr>
        <p:txBody>
          <a:bodyPr/>
          <a:lstStyle>
            <a:lvl1pPr>
              <a:defRPr/>
            </a:lvl1pPr>
          </a:lstStyle>
          <a:p>
            <a:pPr>
              <a:defRPr/>
            </a:pPr>
            <a:fld id="{93E70E2A-8E40-4A22-A3AE-C4D912125030}" type="slidenum">
              <a:rPr lang="en-US" altLang="en-US"/>
              <a:pPr>
                <a:defRPr/>
              </a:pPr>
              <a:t>‹#›</a:t>
            </a:fld>
            <a:endParaRPr lang="en-US" altLang="en-US"/>
          </a:p>
        </p:txBody>
      </p:sp>
    </p:spTree>
    <p:extLst>
      <p:ext uri="{BB962C8B-B14F-4D97-AF65-F5344CB8AC3E}">
        <p14:creationId xmlns:p14="http://schemas.microsoft.com/office/powerpoint/2010/main" val="3619534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9289" y="1709740"/>
            <a:ext cx="8215312"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649289" y="4589465"/>
            <a:ext cx="8215312" cy="1500187"/>
          </a:xfrm>
        </p:spPr>
        <p:txBody>
          <a:bodyPr/>
          <a:lstStyle>
            <a:lvl1pPr marL="0" indent="0">
              <a:buNone/>
              <a:defRPr sz="1875"/>
            </a:lvl1pPr>
            <a:lvl2pPr marL="357210" indent="0">
              <a:buNone/>
              <a:defRPr sz="1563"/>
            </a:lvl2pPr>
            <a:lvl3pPr marL="714421" indent="0">
              <a:buNone/>
              <a:defRPr sz="1406"/>
            </a:lvl3pPr>
            <a:lvl4pPr marL="1071631" indent="0">
              <a:buNone/>
              <a:defRPr sz="1250"/>
            </a:lvl4pPr>
            <a:lvl5pPr marL="1428841" indent="0">
              <a:buNone/>
              <a:defRPr sz="1250"/>
            </a:lvl5pPr>
            <a:lvl6pPr marL="1786052" indent="0">
              <a:buNone/>
              <a:defRPr sz="1250"/>
            </a:lvl6pPr>
            <a:lvl7pPr marL="2143262" indent="0">
              <a:buNone/>
              <a:defRPr sz="1250"/>
            </a:lvl7pPr>
            <a:lvl8pPr marL="2500473" indent="0">
              <a:buNone/>
              <a:defRPr sz="1250"/>
            </a:lvl8pPr>
            <a:lvl9pPr marL="2857683" indent="0">
              <a:buNone/>
              <a:defRPr sz="1250"/>
            </a:lvl9pPr>
          </a:lstStyle>
          <a:p>
            <a:pPr lvl="0"/>
            <a:r>
              <a:rPr lang="en-US"/>
              <a:t>Click to edit Master text styles</a:t>
            </a:r>
          </a:p>
        </p:txBody>
      </p:sp>
      <p:sp>
        <p:nvSpPr>
          <p:cNvPr id="4" name="Rectangle 4">
            <a:extLst>
              <a:ext uri="{FF2B5EF4-FFF2-40B4-BE49-F238E27FC236}">
                <a16:creationId xmlns:a16="http://schemas.microsoft.com/office/drawing/2014/main" id="{31812330-64EF-46B1-9B3D-E7DFA88686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54A32CE-F691-40FB-9553-D5C5F72F1B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0B3FCA6-6178-4616-A6C0-B3D77D5E17F9}"/>
              </a:ext>
            </a:extLst>
          </p:cNvPr>
          <p:cNvSpPr>
            <a:spLocks noGrp="1" noChangeArrowheads="1"/>
          </p:cNvSpPr>
          <p:nvPr>
            <p:ph type="sldNum" sz="quarter" idx="12"/>
          </p:nvPr>
        </p:nvSpPr>
        <p:spPr>
          <a:ln/>
        </p:spPr>
        <p:txBody>
          <a:bodyPr/>
          <a:lstStyle>
            <a:lvl1pPr>
              <a:defRPr/>
            </a:lvl1pPr>
          </a:lstStyle>
          <a:p>
            <a:pPr>
              <a:defRPr/>
            </a:pPr>
            <a:fld id="{ECF28CE7-0E19-488F-9A99-1469C3DED76F}" type="slidenum">
              <a:rPr lang="en-US" altLang="en-US"/>
              <a:pPr>
                <a:defRPr/>
              </a:pPr>
              <a:t>‹#›</a:t>
            </a:fld>
            <a:endParaRPr lang="en-US" altLang="en-US"/>
          </a:p>
        </p:txBody>
      </p:sp>
    </p:spTree>
    <p:extLst>
      <p:ext uri="{BB962C8B-B14F-4D97-AF65-F5344CB8AC3E}">
        <p14:creationId xmlns:p14="http://schemas.microsoft.com/office/powerpoint/2010/main" val="1764900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32D43109-2B90-4F0F-B91D-DA9AC0D7FB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5864EB-75DA-45D1-8ED4-DBF6ECCE93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187313B-BBD9-40E8-A7F5-F995BA607F43}"/>
              </a:ext>
            </a:extLst>
          </p:cNvPr>
          <p:cNvSpPr>
            <a:spLocks noGrp="1" noChangeArrowheads="1"/>
          </p:cNvSpPr>
          <p:nvPr>
            <p:ph type="sldNum" sz="quarter" idx="12"/>
          </p:nvPr>
        </p:nvSpPr>
        <p:spPr>
          <a:ln/>
        </p:spPr>
        <p:txBody>
          <a:bodyPr/>
          <a:lstStyle>
            <a:lvl1pPr>
              <a:defRPr/>
            </a:lvl1pPr>
          </a:lstStyle>
          <a:p>
            <a:pPr>
              <a:defRPr/>
            </a:pPr>
            <a:fld id="{D5A21BFC-8B71-4EE7-851E-90C3954EA298}" type="slidenum">
              <a:rPr lang="en-US" altLang="en-US"/>
              <a:pPr>
                <a:defRPr/>
              </a:pPr>
              <a:t>‹#›</a:t>
            </a:fld>
            <a:endParaRPr lang="en-US" altLang="en-US"/>
          </a:p>
        </p:txBody>
      </p:sp>
    </p:spTree>
    <p:extLst>
      <p:ext uri="{BB962C8B-B14F-4D97-AF65-F5344CB8AC3E}">
        <p14:creationId xmlns:p14="http://schemas.microsoft.com/office/powerpoint/2010/main" val="471283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5639" y="365127"/>
            <a:ext cx="8215312"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55639" y="1681163"/>
            <a:ext cx="4030662"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655639" y="2505075"/>
            <a:ext cx="403066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822826" y="1681163"/>
            <a:ext cx="4048125"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4822826" y="2505075"/>
            <a:ext cx="40481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47D40E08-C949-41DF-B7B6-D3C3E07B65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DEA105C-84F4-4156-B607-7A7F3ACBF7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ED5434D-8EDF-4657-98DA-796EC617F2C4}"/>
              </a:ext>
            </a:extLst>
          </p:cNvPr>
          <p:cNvSpPr>
            <a:spLocks noGrp="1" noChangeArrowheads="1"/>
          </p:cNvSpPr>
          <p:nvPr>
            <p:ph type="sldNum" sz="quarter" idx="12"/>
          </p:nvPr>
        </p:nvSpPr>
        <p:spPr>
          <a:ln/>
        </p:spPr>
        <p:txBody>
          <a:bodyPr/>
          <a:lstStyle>
            <a:lvl1pPr>
              <a:defRPr/>
            </a:lvl1pPr>
          </a:lstStyle>
          <a:p>
            <a:pPr>
              <a:defRPr/>
            </a:pPr>
            <a:fld id="{CCB07388-72FB-42AB-8CE8-5333EBFB0521}" type="slidenum">
              <a:rPr lang="en-US" altLang="en-US"/>
              <a:pPr>
                <a:defRPr/>
              </a:pPr>
              <a:t>‹#›</a:t>
            </a:fld>
            <a:endParaRPr lang="en-US" altLang="en-US"/>
          </a:p>
        </p:txBody>
      </p:sp>
    </p:spTree>
    <p:extLst>
      <p:ext uri="{BB962C8B-B14F-4D97-AF65-F5344CB8AC3E}">
        <p14:creationId xmlns:p14="http://schemas.microsoft.com/office/powerpoint/2010/main" val="915933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A8899A0D-86AC-4585-900A-F71D529E90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C2C640D-A5FD-4598-8071-6D995F47F5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92995DC-42DF-4819-BEC0-AC2BB0020264}"/>
              </a:ext>
            </a:extLst>
          </p:cNvPr>
          <p:cNvSpPr>
            <a:spLocks noGrp="1" noChangeArrowheads="1"/>
          </p:cNvSpPr>
          <p:nvPr>
            <p:ph type="sldNum" sz="quarter" idx="12"/>
          </p:nvPr>
        </p:nvSpPr>
        <p:spPr>
          <a:ln/>
        </p:spPr>
        <p:txBody>
          <a:bodyPr/>
          <a:lstStyle>
            <a:lvl1pPr>
              <a:defRPr/>
            </a:lvl1pPr>
          </a:lstStyle>
          <a:p>
            <a:pPr>
              <a:defRPr/>
            </a:pPr>
            <a:fld id="{86896F28-FB3D-4A4F-A58A-6EE55CF6B782}" type="slidenum">
              <a:rPr lang="en-US" altLang="en-US"/>
              <a:pPr>
                <a:defRPr/>
              </a:pPr>
              <a:t>‹#›</a:t>
            </a:fld>
            <a:endParaRPr lang="en-US" altLang="en-US"/>
          </a:p>
        </p:txBody>
      </p:sp>
    </p:spTree>
    <p:extLst>
      <p:ext uri="{BB962C8B-B14F-4D97-AF65-F5344CB8AC3E}">
        <p14:creationId xmlns:p14="http://schemas.microsoft.com/office/powerpoint/2010/main" val="543910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C17A14-BB91-406C-B373-706C3B5B6E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8D7C89F-05AF-414F-97E0-164A22D6BE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FEF7E37-A6EF-4DB9-87EA-7A02290BA8E5}"/>
              </a:ext>
            </a:extLst>
          </p:cNvPr>
          <p:cNvSpPr>
            <a:spLocks noGrp="1" noChangeArrowheads="1"/>
          </p:cNvSpPr>
          <p:nvPr>
            <p:ph type="sldNum" sz="quarter" idx="12"/>
          </p:nvPr>
        </p:nvSpPr>
        <p:spPr>
          <a:ln/>
        </p:spPr>
        <p:txBody>
          <a:bodyPr/>
          <a:lstStyle>
            <a:lvl1pPr>
              <a:defRPr/>
            </a:lvl1pPr>
          </a:lstStyle>
          <a:p>
            <a:pPr>
              <a:defRPr/>
            </a:pPr>
            <a:fld id="{D57804C1-2C0D-4E63-AFDE-A3EDFE2672DE}" type="slidenum">
              <a:rPr lang="en-US" altLang="en-US"/>
              <a:pPr>
                <a:defRPr/>
              </a:pPr>
              <a:t>‹#›</a:t>
            </a:fld>
            <a:endParaRPr lang="en-US" altLang="en-US"/>
          </a:p>
        </p:txBody>
      </p:sp>
    </p:spTree>
    <p:extLst>
      <p:ext uri="{BB962C8B-B14F-4D97-AF65-F5344CB8AC3E}">
        <p14:creationId xmlns:p14="http://schemas.microsoft.com/office/powerpoint/2010/main" val="4684693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E9510E-0607-43DA-9528-850058BA34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462CAA4-49C1-46FB-A976-10D608F777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FC7CCEE-6D03-4CD4-845B-C7F96E038CF8}"/>
              </a:ext>
            </a:extLst>
          </p:cNvPr>
          <p:cNvSpPr>
            <a:spLocks noGrp="1" noChangeArrowheads="1"/>
          </p:cNvSpPr>
          <p:nvPr>
            <p:ph type="sldNum" sz="quarter" idx="12"/>
          </p:nvPr>
        </p:nvSpPr>
        <p:spPr>
          <a:ln/>
        </p:spPr>
        <p:txBody>
          <a:bodyPr/>
          <a:lstStyle>
            <a:lvl1pPr>
              <a:defRPr/>
            </a:lvl1pPr>
          </a:lstStyle>
          <a:p>
            <a:pPr>
              <a:defRPr/>
            </a:pPr>
            <a:fld id="{30D1A187-003D-4DA9-8532-292E6F4EE64F}" type="slidenum">
              <a:rPr lang="en-US" altLang="en-US"/>
              <a:pPr>
                <a:defRPr/>
              </a:pPr>
              <a:t>‹#›</a:t>
            </a:fld>
            <a:endParaRPr lang="en-US" altLang="en-US"/>
          </a:p>
        </p:txBody>
      </p:sp>
    </p:spTree>
    <p:extLst>
      <p:ext uri="{BB962C8B-B14F-4D97-AF65-F5344CB8AC3E}">
        <p14:creationId xmlns:p14="http://schemas.microsoft.com/office/powerpoint/2010/main" val="204195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4049714" y="987427"/>
            <a:ext cx="4821237"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25252338-202F-408F-AB8B-48EBED3524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BB9371B-1BFA-4A08-816A-4CED0AC439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481DB9B-DC24-4484-88C4-C3BEACDE822F}"/>
              </a:ext>
            </a:extLst>
          </p:cNvPr>
          <p:cNvSpPr>
            <a:spLocks noGrp="1" noChangeArrowheads="1"/>
          </p:cNvSpPr>
          <p:nvPr>
            <p:ph type="sldNum" sz="quarter" idx="12"/>
          </p:nvPr>
        </p:nvSpPr>
        <p:spPr>
          <a:ln/>
        </p:spPr>
        <p:txBody>
          <a:bodyPr/>
          <a:lstStyle>
            <a:lvl1pPr>
              <a:defRPr/>
            </a:lvl1pPr>
          </a:lstStyle>
          <a:p>
            <a:pPr>
              <a:defRPr/>
            </a:pPr>
            <a:fld id="{5DCCCF4A-6F79-4FD9-918D-4EEA75A92146}" type="slidenum">
              <a:rPr lang="en-US" altLang="en-US"/>
              <a:pPr>
                <a:defRPr/>
              </a:pPr>
              <a:t>‹#›</a:t>
            </a:fld>
            <a:endParaRPr lang="en-US" altLang="en-US"/>
          </a:p>
        </p:txBody>
      </p:sp>
    </p:spTree>
    <p:extLst>
      <p:ext uri="{BB962C8B-B14F-4D97-AF65-F5344CB8AC3E}">
        <p14:creationId xmlns:p14="http://schemas.microsoft.com/office/powerpoint/2010/main" val="21549226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4049714" y="987427"/>
            <a:ext cx="4821237" cy="4873625"/>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dirty="0"/>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5BA95C91-5976-4E22-9C17-487184EE96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0BEF6C8-8189-4094-9887-B27892CA37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696AD07-42CF-4408-8528-B383DF3293EE}"/>
              </a:ext>
            </a:extLst>
          </p:cNvPr>
          <p:cNvSpPr>
            <a:spLocks noGrp="1" noChangeArrowheads="1"/>
          </p:cNvSpPr>
          <p:nvPr>
            <p:ph type="sldNum" sz="quarter" idx="12"/>
          </p:nvPr>
        </p:nvSpPr>
        <p:spPr>
          <a:ln/>
        </p:spPr>
        <p:txBody>
          <a:bodyPr/>
          <a:lstStyle>
            <a:lvl1pPr>
              <a:defRPr/>
            </a:lvl1pPr>
          </a:lstStyle>
          <a:p>
            <a:pPr>
              <a:defRPr/>
            </a:pPr>
            <a:fld id="{C963A1E7-84F7-4CF2-8907-E303436F1B5C}" type="slidenum">
              <a:rPr lang="en-US" altLang="en-US"/>
              <a:pPr>
                <a:defRPr/>
              </a:pPr>
              <a:t>‹#›</a:t>
            </a:fld>
            <a:endParaRPr lang="en-US" altLang="en-US"/>
          </a:p>
        </p:txBody>
      </p:sp>
    </p:spTree>
    <p:extLst>
      <p:ext uri="{BB962C8B-B14F-4D97-AF65-F5344CB8AC3E}">
        <p14:creationId xmlns:p14="http://schemas.microsoft.com/office/powerpoint/2010/main" val="4283955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E334A0F-EDD3-4D0D-BEE4-A49DFF2C43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DE3DBC3-754A-469B-A787-778AB8F83F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FC749D7-CC96-4394-9420-5BF5EC710658}"/>
              </a:ext>
            </a:extLst>
          </p:cNvPr>
          <p:cNvSpPr>
            <a:spLocks noGrp="1" noChangeArrowheads="1"/>
          </p:cNvSpPr>
          <p:nvPr>
            <p:ph type="sldNum" sz="quarter" idx="12"/>
          </p:nvPr>
        </p:nvSpPr>
        <p:spPr>
          <a:ln/>
        </p:spPr>
        <p:txBody>
          <a:bodyPr/>
          <a:lstStyle>
            <a:lvl1pPr>
              <a:defRPr/>
            </a:lvl1pPr>
          </a:lstStyle>
          <a:p>
            <a:pPr>
              <a:defRPr/>
            </a:pPr>
            <a:fld id="{AFFC2DA0-8555-464C-84A0-8F556FCD961D}" type="slidenum">
              <a:rPr lang="en-US" altLang="en-US"/>
              <a:pPr>
                <a:defRPr/>
              </a:pPr>
              <a:t>‹#›</a:t>
            </a:fld>
            <a:endParaRPr lang="en-US" altLang="en-US"/>
          </a:p>
        </p:txBody>
      </p:sp>
    </p:spTree>
    <p:extLst>
      <p:ext uri="{BB962C8B-B14F-4D97-AF65-F5344CB8AC3E}">
        <p14:creationId xmlns:p14="http://schemas.microsoft.com/office/powerpoint/2010/main" val="39938421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609600"/>
            <a:ext cx="2024062"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4376" y="609600"/>
            <a:ext cx="591978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0048F21-BBC6-4A4C-9F71-AB16A9A36F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8BFE619-8102-48AE-924B-49B69E7E98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868DFC5-78B7-4A91-BA25-27EE0912BB44}"/>
              </a:ext>
            </a:extLst>
          </p:cNvPr>
          <p:cNvSpPr>
            <a:spLocks noGrp="1" noChangeArrowheads="1"/>
          </p:cNvSpPr>
          <p:nvPr>
            <p:ph type="sldNum" sz="quarter" idx="12"/>
          </p:nvPr>
        </p:nvSpPr>
        <p:spPr>
          <a:ln/>
        </p:spPr>
        <p:txBody>
          <a:bodyPr/>
          <a:lstStyle>
            <a:lvl1pPr>
              <a:defRPr/>
            </a:lvl1pPr>
          </a:lstStyle>
          <a:p>
            <a:pPr>
              <a:defRPr/>
            </a:pPr>
            <a:fld id="{BFDC6148-CCAB-4F77-8A2A-910524FAD42F}" type="slidenum">
              <a:rPr lang="en-US" altLang="en-US"/>
              <a:pPr>
                <a:defRPr/>
              </a:pPr>
              <a:t>‹#›</a:t>
            </a:fld>
            <a:endParaRPr lang="en-US" altLang="en-US"/>
          </a:p>
        </p:txBody>
      </p:sp>
    </p:spTree>
    <p:extLst>
      <p:ext uri="{BB962C8B-B14F-4D97-AF65-F5344CB8AC3E}">
        <p14:creationId xmlns:p14="http://schemas.microsoft.com/office/powerpoint/2010/main" val="2067166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609600"/>
            <a:ext cx="809625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3C62AF8-0965-436C-8A83-5FB5F9A439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6DE8865-0175-4FC8-808D-13F1715D36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1747E6A-12F2-44A6-A5A5-84DAC6D54254}"/>
              </a:ext>
            </a:extLst>
          </p:cNvPr>
          <p:cNvSpPr>
            <a:spLocks noGrp="1" noChangeArrowheads="1"/>
          </p:cNvSpPr>
          <p:nvPr>
            <p:ph type="sldNum" sz="quarter" idx="12"/>
          </p:nvPr>
        </p:nvSpPr>
        <p:spPr>
          <a:ln/>
        </p:spPr>
        <p:txBody>
          <a:bodyPr/>
          <a:lstStyle>
            <a:lvl1pPr>
              <a:defRPr/>
            </a:lvl1pPr>
          </a:lstStyle>
          <a:p>
            <a:pPr>
              <a:defRPr/>
            </a:pPr>
            <a:fld id="{9FEFF1A0-542A-4E4A-92E8-7F0B03C55D21}" type="slidenum">
              <a:rPr lang="en-US" altLang="en-US"/>
              <a:pPr>
                <a:defRPr/>
              </a:pPr>
              <a:t>‹#›</a:t>
            </a:fld>
            <a:endParaRPr lang="en-US" altLang="en-US"/>
          </a:p>
        </p:txBody>
      </p:sp>
    </p:spTree>
    <p:extLst>
      <p:ext uri="{BB962C8B-B14F-4D97-AF65-F5344CB8AC3E}">
        <p14:creationId xmlns:p14="http://schemas.microsoft.com/office/powerpoint/2010/main" val="22644493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6250" y="274638"/>
            <a:ext cx="85725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476250" y="1132302"/>
            <a:ext cx="8572500" cy="4506632"/>
          </a:xfrm>
        </p:spPr>
        <p:txBody>
          <a:bodyPr/>
          <a:lstStyle>
            <a:lvl1pPr marL="0" marR="0" indent="0" algn="l" defTabSz="357210" rtl="0" eaLnBrk="1" fontAlgn="auto" latinLnBrk="0" hangingPunct="1">
              <a:lnSpc>
                <a:spcPct val="120000"/>
              </a:lnSpc>
              <a:spcBef>
                <a:spcPct val="20000"/>
              </a:spcBef>
              <a:spcAft>
                <a:spcPts val="0"/>
              </a:spcAft>
              <a:buClrTx/>
              <a:buSzTx/>
              <a:buFont typeface="Arial"/>
              <a:buNone/>
              <a:tabLst/>
              <a:defRPr sz="938">
                <a:solidFill>
                  <a:schemeClr val="tx1">
                    <a:lumMod val="75000"/>
                    <a:lumOff val="25000"/>
                  </a:schemeClr>
                </a:solidFill>
                <a:latin typeface="Arial"/>
                <a:cs typeface="Arial"/>
              </a:defRPr>
            </a:lvl1pPr>
            <a:lvl2pPr marL="357210" indent="0" algn="ctr">
              <a:buNone/>
              <a:defRPr>
                <a:solidFill>
                  <a:schemeClr val="tx1">
                    <a:tint val="75000"/>
                  </a:schemeClr>
                </a:solidFill>
              </a:defRPr>
            </a:lvl2pPr>
            <a:lvl3pPr marL="714421" indent="0" algn="ctr">
              <a:buNone/>
              <a:defRPr>
                <a:solidFill>
                  <a:schemeClr val="tx1">
                    <a:tint val="75000"/>
                  </a:schemeClr>
                </a:solidFill>
              </a:defRPr>
            </a:lvl3pPr>
            <a:lvl4pPr marL="1071631" indent="0" algn="ctr">
              <a:buNone/>
              <a:defRPr>
                <a:solidFill>
                  <a:schemeClr val="tx1">
                    <a:tint val="75000"/>
                  </a:schemeClr>
                </a:solidFill>
              </a:defRPr>
            </a:lvl4pPr>
            <a:lvl5pPr marL="1428841" indent="0" algn="ctr">
              <a:buNone/>
              <a:defRPr>
                <a:solidFill>
                  <a:schemeClr val="tx1">
                    <a:tint val="75000"/>
                  </a:schemeClr>
                </a:solidFill>
              </a:defRPr>
            </a:lvl5pPr>
            <a:lvl6pPr marL="1786052" indent="0" algn="ctr">
              <a:buNone/>
              <a:defRPr>
                <a:solidFill>
                  <a:schemeClr val="tx1">
                    <a:tint val="75000"/>
                  </a:schemeClr>
                </a:solidFill>
              </a:defRPr>
            </a:lvl6pPr>
            <a:lvl7pPr marL="2143262" indent="0" algn="ctr">
              <a:buNone/>
              <a:defRPr>
                <a:solidFill>
                  <a:schemeClr val="tx1">
                    <a:tint val="75000"/>
                  </a:schemeClr>
                </a:solidFill>
              </a:defRPr>
            </a:lvl7pPr>
            <a:lvl8pPr marL="2500473" indent="0" algn="ctr">
              <a:buNone/>
              <a:defRPr>
                <a:solidFill>
                  <a:schemeClr val="tx1">
                    <a:tint val="75000"/>
                  </a:schemeClr>
                </a:solidFill>
              </a:defRPr>
            </a:lvl8pPr>
            <a:lvl9pPr marL="2857683"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4164983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0625" y="1122363"/>
            <a:ext cx="714375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190625" y="3602038"/>
            <a:ext cx="7143750" cy="1655762"/>
          </a:xfrm>
        </p:spPr>
        <p:txBody>
          <a:bodyPr/>
          <a:lstStyle>
            <a:lvl1pPr marL="0" indent="0" algn="ctr">
              <a:buNone/>
              <a:defRPr sz="1875"/>
            </a:lvl1pPr>
            <a:lvl2pPr marL="357210" indent="0" algn="ctr">
              <a:buNone/>
              <a:defRPr sz="1563"/>
            </a:lvl2pPr>
            <a:lvl3pPr marL="714421" indent="0" algn="ctr">
              <a:buNone/>
              <a:defRPr sz="1406"/>
            </a:lvl3pPr>
            <a:lvl4pPr marL="1071631" indent="0" algn="ctr">
              <a:buNone/>
              <a:defRPr sz="1250"/>
            </a:lvl4pPr>
            <a:lvl5pPr marL="1428841" indent="0" algn="ctr">
              <a:buNone/>
              <a:defRPr sz="1250"/>
            </a:lvl5pPr>
            <a:lvl6pPr marL="1786052" indent="0" algn="ctr">
              <a:buNone/>
              <a:defRPr sz="1250"/>
            </a:lvl6pPr>
            <a:lvl7pPr marL="2143262" indent="0" algn="ctr">
              <a:buNone/>
              <a:defRPr sz="1250"/>
            </a:lvl7pPr>
            <a:lvl8pPr marL="2500473" indent="0" algn="ctr">
              <a:buNone/>
              <a:defRPr sz="1250"/>
            </a:lvl8pPr>
            <a:lvl9pPr marL="2857683" indent="0" algn="ctr">
              <a:buNone/>
              <a:defRPr sz="1250"/>
            </a:lvl9pPr>
          </a:lstStyle>
          <a:p>
            <a:r>
              <a:rPr lang="en-US"/>
              <a:t>Click to edit Master subtitle style</a:t>
            </a:r>
            <a:endParaRPr lang="en-GB"/>
          </a:p>
        </p:txBody>
      </p:sp>
      <p:sp>
        <p:nvSpPr>
          <p:cNvPr id="4" name="Rectangle 4">
            <a:extLst>
              <a:ext uri="{FF2B5EF4-FFF2-40B4-BE49-F238E27FC236}">
                <a16:creationId xmlns:a16="http://schemas.microsoft.com/office/drawing/2014/main" id="{7549C374-E46F-4E85-905E-308919C0EF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F64B8CC-C69B-4392-A64B-E453237536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6EF795-8147-4C8F-828D-AABFEEB9D76C}"/>
              </a:ext>
            </a:extLst>
          </p:cNvPr>
          <p:cNvSpPr>
            <a:spLocks noGrp="1" noChangeArrowheads="1"/>
          </p:cNvSpPr>
          <p:nvPr>
            <p:ph type="sldNum" sz="quarter" idx="12"/>
          </p:nvPr>
        </p:nvSpPr>
        <p:spPr>
          <a:ln/>
        </p:spPr>
        <p:txBody>
          <a:bodyPr/>
          <a:lstStyle>
            <a:lvl1pPr>
              <a:defRPr/>
            </a:lvl1pPr>
          </a:lstStyle>
          <a:p>
            <a:pPr>
              <a:defRPr/>
            </a:pPr>
            <a:fld id="{9524B61F-6B4B-4BD9-8C45-F7F7DE6B9375}" type="slidenum">
              <a:rPr lang="en-US" altLang="en-US"/>
              <a:pPr>
                <a:defRPr/>
              </a:pPr>
              <a:t>‹#›</a:t>
            </a:fld>
            <a:endParaRPr lang="en-US" altLang="en-US"/>
          </a:p>
        </p:txBody>
      </p:sp>
    </p:spTree>
    <p:extLst>
      <p:ext uri="{BB962C8B-B14F-4D97-AF65-F5344CB8AC3E}">
        <p14:creationId xmlns:p14="http://schemas.microsoft.com/office/powerpoint/2010/main" val="3336305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9FB121B-6930-4C13-8891-C19EFA8239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48B6AE5-DC1E-40EF-9E11-6124F22884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F26D51A-7843-4A9D-9F67-46C6F133A08E}"/>
              </a:ext>
            </a:extLst>
          </p:cNvPr>
          <p:cNvSpPr>
            <a:spLocks noGrp="1" noChangeArrowheads="1"/>
          </p:cNvSpPr>
          <p:nvPr>
            <p:ph type="sldNum" sz="quarter" idx="12"/>
          </p:nvPr>
        </p:nvSpPr>
        <p:spPr>
          <a:ln/>
        </p:spPr>
        <p:txBody>
          <a:bodyPr/>
          <a:lstStyle>
            <a:lvl1pPr>
              <a:defRPr/>
            </a:lvl1pPr>
          </a:lstStyle>
          <a:p>
            <a:pPr>
              <a:defRPr/>
            </a:pPr>
            <a:fld id="{175B1567-40AE-4D77-BF32-BF2AB29F1947}" type="slidenum">
              <a:rPr lang="en-US" altLang="en-US"/>
              <a:pPr>
                <a:defRPr/>
              </a:pPr>
              <a:t>‹#›</a:t>
            </a:fld>
            <a:endParaRPr lang="en-US" altLang="en-US"/>
          </a:p>
        </p:txBody>
      </p:sp>
    </p:spTree>
    <p:extLst>
      <p:ext uri="{BB962C8B-B14F-4D97-AF65-F5344CB8AC3E}">
        <p14:creationId xmlns:p14="http://schemas.microsoft.com/office/powerpoint/2010/main" val="1932642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9289" y="1709740"/>
            <a:ext cx="8215312"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649289" y="4589465"/>
            <a:ext cx="8215312" cy="1500187"/>
          </a:xfrm>
        </p:spPr>
        <p:txBody>
          <a:bodyPr/>
          <a:lstStyle>
            <a:lvl1pPr marL="0" indent="0">
              <a:buNone/>
              <a:defRPr sz="1875"/>
            </a:lvl1pPr>
            <a:lvl2pPr marL="357210" indent="0">
              <a:buNone/>
              <a:defRPr sz="1563"/>
            </a:lvl2pPr>
            <a:lvl3pPr marL="714421" indent="0">
              <a:buNone/>
              <a:defRPr sz="1406"/>
            </a:lvl3pPr>
            <a:lvl4pPr marL="1071631" indent="0">
              <a:buNone/>
              <a:defRPr sz="1250"/>
            </a:lvl4pPr>
            <a:lvl5pPr marL="1428841" indent="0">
              <a:buNone/>
              <a:defRPr sz="1250"/>
            </a:lvl5pPr>
            <a:lvl6pPr marL="1786052" indent="0">
              <a:buNone/>
              <a:defRPr sz="1250"/>
            </a:lvl6pPr>
            <a:lvl7pPr marL="2143262" indent="0">
              <a:buNone/>
              <a:defRPr sz="1250"/>
            </a:lvl7pPr>
            <a:lvl8pPr marL="2500473" indent="0">
              <a:buNone/>
              <a:defRPr sz="1250"/>
            </a:lvl8pPr>
            <a:lvl9pPr marL="2857683" indent="0">
              <a:buNone/>
              <a:defRPr sz="1250"/>
            </a:lvl9pPr>
          </a:lstStyle>
          <a:p>
            <a:pPr lvl="0"/>
            <a:r>
              <a:rPr lang="en-US"/>
              <a:t>Click to edit Master text styles</a:t>
            </a:r>
          </a:p>
        </p:txBody>
      </p:sp>
      <p:sp>
        <p:nvSpPr>
          <p:cNvPr id="4" name="Rectangle 4">
            <a:extLst>
              <a:ext uri="{FF2B5EF4-FFF2-40B4-BE49-F238E27FC236}">
                <a16:creationId xmlns:a16="http://schemas.microsoft.com/office/drawing/2014/main" id="{00BB095F-4107-4994-A91E-C26D6D72ED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2AF3B3-2844-47CA-8A1C-4CBC34E31C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1132D1-D45D-46DE-BD35-54A59B82C797}"/>
              </a:ext>
            </a:extLst>
          </p:cNvPr>
          <p:cNvSpPr>
            <a:spLocks noGrp="1" noChangeArrowheads="1"/>
          </p:cNvSpPr>
          <p:nvPr>
            <p:ph type="sldNum" sz="quarter" idx="12"/>
          </p:nvPr>
        </p:nvSpPr>
        <p:spPr>
          <a:ln/>
        </p:spPr>
        <p:txBody>
          <a:bodyPr/>
          <a:lstStyle>
            <a:lvl1pPr>
              <a:defRPr/>
            </a:lvl1pPr>
          </a:lstStyle>
          <a:p>
            <a:pPr>
              <a:defRPr/>
            </a:pPr>
            <a:fld id="{2EB9C03D-2E9D-4249-A509-46FFACCEDCAF}" type="slidenum">
              <a:rPr lang="en-US" altLang="en-US"/>
              <a:pPr>
                <a:defRPr/>
              </a:pPr>
              <a:t>‹#›</a:t>
            </a:fld>
            <a:endParaRPr lang="en-US" altLang="en-US"/>
          </a:p>
        </p:txBody>
      </p:sp>
    </p:spTree>
    <p:extLst>
      <p:ext uri="{BB962C8B-B14F-4D97-AF65-F5344CB8AC3E}">
        <p14:creationId xmlns:p14="http://schemas.microsoft.com/office/powerpoint/2010/main" val="129719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4049714" y="987427"/>
            <a:ext cx="4821237"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C6B937DD-5A85-4B06-8E42-688F2F7627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39DB81-491D-4E2B-A1A4-8308FAEB38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51D6FF-CE79-4A0D-A6B3-53FB2FB3ECA2}"/>
              </a:ext>
            </a:extLst>
          </p:cNvPr>
          <p:cNvSpPr>
            <a:spLocks noGrp="1" noChangeArrowheads="1"/>
          </p:cNvSpPr>
          <p:nvPr>
            <p:ph type="sldNum" sz="quarter" idx="12"/>
          </p:nvPr>
        </p:nvSpPr>
        <p:spPr>
          <a:ln/>
        </p:spPr>
        <p:txBody>
          <a:bodyPr/>
          <a:lstStyle>
            <a:lvl1pPr>
              <a:defRPr/>
            </a:lvl1pPr>
          </a:lstStyle>
          <a:p>
            <a:pPr>
              <a:defRPr/>
            </a:pPr>
            <a:fld id="{ABB1B3F0-2116-4A1E-8765-A390063C7957}" type="slidenum">
              <a:rPr lang="en-US" altLang="en-US"/>
              <a:pPr>
                <a:defRPr/>
              </a:pPr>
              <a:t>‹#›</a:t>
            </a:fld>
            <a:endParaRPr lang="en-US" altLang="en-US"/>
          </a:p>
        </p:txBody>
      </p:sp>
    </p:spTree>
    <p:extLst>
      <p:ext uri="{BB962C8B-B14F-4D97-AF65-F5344CB8AC3E}">
        <p14:creationId xmlns:p14="http://schemas.microsoft.com/office/powerpoint/2010/main" val="4118414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838C52-F167-4654-983A-EE237BF37A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EF80C48-278C-44BE-A86F-7B7B473D72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68AA33-0055-4CAC-918A-1BF5DE2B1CC9}"/>
              </a:ext>
            </a:extLst>
          </p:cNvPr>
          <p:cNvSpPr>
            <a:spLocks noGrp="1" noChangeArrowheads="1"/>
          </p:cNvSpPr>
          <p:nvPr>
            <p:ph type="sldNum" sz="quarter" idx="12"/>
          </p:nvPr>
        </p:nvSpPr>
        <p:spPr>
          <a:ln/>
        </p:spPr>
        <p:txBody>
          <a:bodyPr/>
          <a:lstStyle>
            <a:lvl1pPr>
              <a:defRPr/>
            </a:lvl1pPr>
          </a:lstStyle>
          <a:p>
            <a:pPr>
              <a:defRPr/>
            </a:pPr>
            <a:fld id="{88564DE1-7D51-44BB-9DAB-C0E8DEF7F7B9}" type="slidenum">
              <a:rPr lang="en-US" altLang="en-US"/>
              <a:pPr>
                <a:defRPr/>
              </a:pPr>
              <a:t>‹#›</a:t>
            </a:fld>
            <a:endParaRPr lang="en-US" altLang="en-US"/>
          </a:p>
        </p:txBody>
      </p:sp>
    </p:spTree>
    <p:extLst>
      <p:ext uri="{BB962C8B-B14F-4D97-AF65-F5344CB8AC3E}">
        <p14:creationId xmlns:p14="http://schemas.microsoft.com/office/powerpoint/2010/main" val="2977416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5639" y="365127"/>
            <a:ext cx="8215312"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55639" y="1681163"/>
            <a:ext cx="4030662"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655639" y="2505075"/>
            <a:ext cx="403066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822826" y="1681163"/>
            <a:ext cx="4048125"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4822826" y="2505075"/>
            <a:ext cx="40481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9C52EF44-AE03-4EAC-AEBD-3921A61F92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5CB97E1-84BF-4B0D-8C4F-EEB20CF824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BB656C6-7AD6-426C-B28A-9F2F32F8A814}"/>
              </a:ext>
            </a:extLst>
          </p:cNvPr>
          <p:cNvSpPr>
            <a:spLocks noGrp="1" noChangeArrowheads="1"/>
          </p:cNvSpPr>
          <p:nvPr>
            <p:ph type="sldNum" sz="quarter" idx="12"/>
          </p:nvPr>
        </p:nvSpPr>
        <p:spPr>
          <a:ln/>
        </p:spPr>
        <p:txBody>
          <a:bodyPr/>
          <a:lstStyle>
            <a:lvl1pPr>
              <a:defRPr/>
            </a:lvl1pPr>
          </a:lstStyle>
          <a:p>
            <a:pPr>
              <a:defRPr/>
            </a:pPr>
            <a:fld id="{2CEC46D5-8F96-4908-B7E9-605A8650AD61}" type="slidenum">
              <a:rPr lang="en-US" altLang="en-US"/>
              <a:pPr>
                <a:defRPr/>
              </a:pPr>
              <a:t>‹#›</a:t>
            </a:fld>
            <a:endParaRPr lang="en-US" altLang="en-US"/>
          </a:p>
        </p:txBody>
      </p:sp>
    </p:spTree>
    <p:extLst>
      <p:ext uri="{BB962C8B-B14F-4D97-AF65-F5344CB8AC3E}">
        <p14:creationId xmlns:p14="http://schemas.microsoft.com/office/powerpoint/2010/main" val="1170372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BFE55FC-D518-44D1-9C57-9AC555BB1D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1DAFBC6-CC1E-4749-BF6F-228FDE097F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29375E2-FB76-46C8-93C9-F6DCF5AB815F}"/>
              </a:ext>
            </a:extLst>
          </p:cNvPr>
          <p:cNvSpPr>
            <a:spLocks noGrp="1" noChangeArrowheads="1"/>
          </p:cNvSpPr>
          <p:nvPr>
            <p:ph type="sldNum" sz="quarter" idx="12"/>
          </p:nvPr>
        </p:nvSpPr>
        <p:spPr>
          <a:ln/>
        </p:spPr>
        <p:txBody>
          <a:bodyPr/>
          <a:lstStyle>
            <a:lvl1pPr>
              <a:defRPr/>
            </a:lvl1pPr>
          </a:lstStyle>
          <a:p>
            <a:pPr>
              <a:defRPr/>
            </a:pPr>
            <a:fld id="{48D46AFC-3440-4D3E-9042-2D7A08F2285B}" type="slidenum">
              <a:rPr lang="en-US" altLang="en-US"/>
              <a:pPr>
                <a:defRPr/>
              </a:pPr>
              <a:t>‹#›</a:t>
            </a:fld>
            <a:endParaRPr lang="en-US" altLang="en-US"/>
          </a:p>
        </p:txBody>
      </p:sp>
    </p:spTree>
    <p:extLst>
      <p:ext uri="{BB962C8B-B14F-4D97-AF65-F5344CB8AC3E}">
        <p14:creationId xmlns:p14="http://schemas.microsoft.com/office/powerpoint/2010/main" val="19443518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BD144A-117E-491C-8237-6D12397297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E17B661-2BBE-4D68-859C-3A4944217C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70E379F-BD6D-466C-A0BF-30B9D2847432}"/>
              </a:ext>
            </a:extLst>
          </p:cNvPr>
          <p:cNvSpPr>
            <a:spLocks noGrp="1" noChangeArrowheads="1"/>
          </p:cNvSpPr>
          <p:nvPr>
            <p:ph type="sldNum" sz="quarter" idx="12"/>
          </p:nvPr>
        </p:nvSpPr>
        <p:spPr>
          <a:ln/>
        </p:spPr>
        <p:txBody>
          <a:bodyPr/>
          <a:lstStyle>
            <a:lvl1pPr>
              <a:defRPr/>
            </a:lvl1pPr>
          </a:lstStyle>
          <a:p>
            <a:pPr>
              <a:defRPr/>
            </a:pPr>
            <a:fld id="{A915016B-1DF8-481C-8D3A-2A6D7253D90E}" type="slidenum">
              <a:rPr lang="en-US" altLang="en-US"/>
              <a:pPr>
                <a:defRPr/>
              </a:pPr>
              <a:t>‹#›</a:t>
            </a:fld>
            <a:endParaRPr lang="en-US" altLang="en-US"/>
          </a:p>
        </p:txBody>
      </p:sp>
    </p:spTree>
    <p:extLst>
      <p:ext uri="{BB962C8B-B14F-4D97-AF65-F5344CB8AC3E}">
        <p14:creationId xmlns:p14="http://schemas.microsoft.com/office/powerpoint/2010/main" val="3644916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4049714" y="987427"/>
            <a:ext cx="4821237"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B958B82F-8345-4528-960A-1B4CF54CDE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15288AE-0724-41C8-9333-E7C3FAB9BF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DA3ECCB-1DEE-4442-87D1-7919891DB644}"/>
              </a:ext>
            </a:extLst>
          </p:cNvPr>
          <p:cNvSpPr>
            <a:spLocks noGrp="1" noChangeArrowheads="1"/>
          </p:cNvSpPr>
          <p:nvPr>
            <p:ph type="sldNum" sz="quarter" idx="12"/>
          </p:nvPr>
        </p:nvSpPr>
        <p:spPr>
          <a:ln/>
        </p:spPr>
        <p:txBody>
          <a:bodyPr/>
          <a:lstStyle>
            <a:lvl1pPr>
              <a:defRPr/>
            </a:lvl1pPr>
          </a:lstStyle>
          <a:p>
            <a:pPr>
              <a:defRPr/>
            </a:pPr>
            <a:fld id="{7CDC4267-1E20-4168-BCBA-46E496F55B0B}" type="slidenum">
              <a:rPr lang="en-US" altLang="en-US"/>
              <a:pPr>
                <a:defRPr/>
              </a:pPr>
              <a:t>‹#›</a:t>
            </a:fld>
            <a:endParaRPr lang="en-US" altLang="en-US"/>
          </a:p>
        </p:txBody>
      </p:sp>
    </p:spTree>
    <p:extLst>
      <p:ext uri="{BB962C8B-B14F-4D97-AF65-F5344CB8AC3E}">
        <p14:creationId xmlns:p14="http://schemas.microsoft.com/office/powerpoint/2010/main" val="929041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4049714" y="987427"/>
            <a:ext cx="4821237" cy="4873625"/>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dirty="0"/>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F46085EE-E937-411C-BA97-CB439F6B29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B285C0-FF9D-4394-9F28-4793C0D362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56DB7A0-783C-4641-BF1F-6A3C4ABF07F3}"/>
              </a:ext>
            </a:extLst>
          </p:cNvPr>
          <p:cNvSpPr>
            <a:spLocks noGrp="1" noChangeArrowheads="1"/>
          </p:cNvSpPr>
          <p:nvPr>
            <p:ph type="sldNum" sz="quarter" idx="12"/>
          </p:nvPr>
        </p:nvSpPr>
        <p:spPr>
          <a:ln/>
        </p:spPr>
        <p:txBody>
          <a:bodyPr/>
          <a:lstStyle>
            <a:lvl1pPr>
              <a:defRPr/>
            </a:lvl1pPr>
          </a:lstStyle>
          <a:p>
            <a:pPr>
              <a:defRPr/>
            </a:pPr>
            <a:fld id="{F4DAA2FD-4C65-4672-B3B3-0399743CC082}" type="slidenum">
              <a:rPr lang="en-US" altLang="en-US"/>
              <a:pPr>
                <a:defRPr/>
              </a:pPr>
              <a:t>‹#›</a:t>
            </a:fld>
            <a:endParaRPr lang="en-US" altLang="en-US"/>
          </a:p>
        </p:txBody>
      </p:sp>
    </p:spTree>
    <p:extLst>
      <p:ext uri="{BB962C8B-B14F-4D97-AF65-F5344CB8AC3E}">
        <p14:creationId xmlns:p14="http://schemas.microsoft.com/office/powerpoint/2010/main" val="30797465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84631A2-54DF-4EE3-9D53-F1AEC190D3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46C165-2054-4DDA-8C17-4F64E6784F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C5E26E5-275B-4CE4-B28A-9BA607CF039D}"/>
              </a:ext>
            </a:extLst>
          </p:cNvPr>
          <p:cNvSpPr>
            <a:spLocks noGrp="1" noChangeArrowheads="1"/>
          </p:cNvSpPr>
          <p:nvPr>
            <p:ph type="sldNum" sz="quarter" idx="12"/>
          </p:nvPr>
        </p:nvSpPr>
        <p:spPr>
          <a:ln/>
        </p:spPr>
        <p:txBody>
          <a:bodyPr/>
          <a:lstStyle>
            <a:lvl1pPr>
              <a:defRPr/>
            </a:lvl1pPr>
          </a:lstStyle>
          <a:p>
            <a:pPr>
              <a:defRPr/>
            </a:pPr>
            <a:fld id="{B1322CFD-32FC-48C2-B245-622AA157D924}" type="slidenum">
              <a:rPr lang="en-US" altLang="en-US"/>
              <a:pPr>
                <a:defRPr/>
              </a:pPr>
              <a:t>‹#›</a:t>
            </a:fld>
            <a:endParaRPr lang="en-US" altLang="en-US"/>
          </a:p>
        </p:txBody>
      </p:sp>
    </p:spTree>
    <p:extLst>
      <p:ext uri="{BB962C8B-B14F-4D97-AF65-F5344CB8AC3E}">
        <p14:creationId xmlns:p14="http://schemas.microsoft.com/office/powerpoint/2010/main" val="3019331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4" y="609600"/>
            <a:ext cx="2024062"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4376" y="609600"/>
            <a:ext cx="591978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8BE384-FEAD-4766-9387-638EA3D782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D47805A-0B55-46DF-8293-EA17A5473C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841DFDE-A5E1-44C5-93D2-31E1425EF67B}"/>
              </a:ext>
            </a:extLst>
          </p:cNvPr>
          <p:cNvSpPr>
            <a:spLocks noGrp="1" noChangeArrowheads="1"/>
          </p:cNvSpPr>
          <p:nvPr>
            <p:ph type="sldNum" sz="quarter" idx="12"/>
          </p:nvPr>
        </p:nvSpPr>
        <p:spPr>
          <a:ln/>
        </p:spPr>
        <p:txBody>
          <a:bodyPr/>
          <a:lstStyle>
            <a:lvl1pPr>
              <a:defRPr/>
            </a:lvl1pPr>
          </a:lstStyle>
          <a:p>
            <a:pPr>
              <a:defRPr/>
            </a:pPr>
            <a:fld id="{3236C258-D8BC-47D4-BD29-B0E0ED00C876}" type="slidenum">
              <a:rPr lang="en-US" altLang="en-US"/>
              <a:pPr>
                <a:defRPr/>
              </a:pPr>
              <a:t>‹#›</a:t>
            </a:fld>
            <a:endParaRPr lang="en-US" altLang="en-US"/>
          </a:p>
        </p:txBody>
      </p:sp>
    </p:spTree>
    <p:extLst>
      <p:ext uri="{BB962C8B-B14F-4D97-AF65-F5344CB8AC3E}">
        <p14:creationId xmlns:p14="http://schemas.microsoft.com/office/powerpoint/2010/main" val="26069930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4375" y="609600"/>
            <a:ext cx="809625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4376"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1" y="1981200"/>
            <a:ext cx="397192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2223FA9-B494-47C3-84DF-1DA910AE5F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E859DF0-E25D-4687-B89C-2D576B0234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E6735AE-9D57-4961-AAB2-94EFD33FBF97}"/>
              </a:ext>
            </a:extLst>
          </p:cNvPr>
          <p:cNvSpPr>
            <a:spLocks noGrp="1" noChangeArrowheads="1"/>
          </p:cNvSpPr>
          <p:nvPr>
            <p:ph type="sldNum" sz="quarter" idx="12"/>
          </p:nvPr>
        </p:nvSpPr>
        <p:spPr>
          <a:ln/>
        </p:spPr>
        <p:txBody>
          <a:bodyPr/>
          <a:lstStyle>
            <a:lvl1pPr>
              <a:defRPr/>
            </a:lvl1pPr>
          </a:lstStyle>
          <a:p>
            <a:pPr>
              <a:defRPr/>
            </a:pPr>
            <a:fld id="{7DAE9900-96AD-45BB-B38D-21C35FA52AE3}" type="slidenum">
              <a:rPr lang="en-US" altLang="en-US"/>
              <a:pPr>
                <a:defRPr/>
              </a:pPr>
              <a:t>‹#›</a:t>
            </a:fld>
            <a:endParaRPr lang="en-US" altLang="en-US"/>
          </a:p>
        </p:txBody>
      </p:sp>
    </p:spTree>
    <p:extLst>
      <p:ext uri="{BB962C8B-B14F-4D97-AF65-F5344CB8AC3E}">
        <p14:creationId xmlns:p14="http://schemas.microsoft.com/office/powerpoint/2010/main" val="497010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6250" y="274638"/>
            <a:ext cx="85725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476250" y="1132302"/>
            <a:ext cx="8572500" cy="4506632"/>
          </a:xfrm>
        </p:spPr>
        <p:txBody>
          <a:bodyPr/>
          <a:lstStyle>
            <a:lvl1pPr marL="0" marR="0" indent="0" algn="l" defTabSz="357210" rtl="0" eaLnBrk="1" fontAlgn="auto" latinLnBrk="0" hangingPunct="1">
              <a:lnSpc>
                <a:spcPct val="120000"/>
              </a:lnSpc>
              <a:spcBef>
                <a:spcPct val="20000"/>
              </a:spcBef>
              <a:spcAft>
                <a:spcPts val="0"/>
              </a:spcAft>
              <a:buClrTx/>
              <a:buSzTx/>
              <a:buFont typeface="Arial"/>
              <a:buNone/>
              <a:tabLst/>
              <a:defRPr sz="938">
                <a:solidFill>
                  <a:schemeClr val="tx1">
                    <a:lumMod val="75000"/>
                    <a:lumOff val="25000"/>
                  </a:schemeClr>
                </a:solidFill>
                <a:latin typeface="Arial"/>
                <a:cs typeface="Arial"/>
              </a:defRPr>
            </a:lvl1pPr>
            <a:lvl2pPr marL="357210" indent="0" algn="ctr">
              <a:buNone/>
              <a:defRPr>
                <a:solidFill>
                  <a:schemeClr val="tx1">
                    <a:tint val="75000"/>
                  </a:schemeClr>
                </a:solidFill>
              </a:defRPr>
            </a:lvl2pPr>
            <a:lvl3pPr marL="714421" indent="0" algn="ctr">
              <a:buNone/>
              <a:defRPr>
                <a:solidFill>
                  <a:schemeClr val="tx1">
                    <a:tint val="75000"/>
                  </a:schemeClr>
                </a:solidFill>
              </a:defRPr>
            </a:lvl3pPr>
            <a:lvl4pPr marL="1071631" indent="0" algn="ctr">
              <a:buNone/>
              <a:defRPr>
                <a:solidFill>
                  <a:schemeClr val="tx1">
                    <a:tint val="75000"/>
                  </a:schemeClr>
                </a:solidFill>
              </a:defRPr>
            </a:lvl4pPr>
            <a:lvl5pPr marL="1428841" indent="0" algn="ctr">
              <a:buNone/>
              <a:defRPr>
                <a:solidFill>
                  <a:schemeClr val="tx1">
                    <a:tint val="75000"/>
                  </a:schemeClr>
                </a:solidFill>
              </a:defRPr>
            </a:lvl5pPr>
            <a:lvl6pPr marL="1786052" indent="0" algn="ctr">
              <a:buNone/>
              <a:defRPr>
                <a:solidFill>
                  <a:schemeClr val="tx1">
                    <a:tint val="75000"/>
                  </a:schemeClr>
                </a:solidFill>
              </a:defRPr>
            </a:lvl6pPr>
            <a:lvl7pPr marL="2143262" indent="0" algn="ctr">
              <a:buNone/>
              <a:defRPr>
                <a:solidFill>
                  <a:schemeClr val="tx1">
                    <a:tint val="75000"/>
                  </a:schemeClr>
                </a:solidFill>
              </a:defRPr>
            </a:lvl7pPr>
            <a:lvl8pPr marL="2500473" indent="0" algn="ctr">
              <a:buNone/>
              <a:defRPr>
                <a:solidFill>
                  <a:schemeClr val="tx1">
                    <a:tint val="75000"/>
                  </a:schemeClr>
                </a:solidFill>
              </a:defRPr>
            </a:lvl8pPr>
            <a:lvl9pPr marL="2857683"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28808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5639" y="457200"/>
            <a:ext cx="3071812"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4049714" y="987427"/>
            <a:ext cx="4821237" cy="4873625"/>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dirty="0"/>
          </a:p>
        </p:txBody>
      </p:sp>
      <p:sp>
        <p:nvSpPr>
          <p:cNvPr id="4" name="Text Placeholder 3"/>
          <p:cNvSpPr>
            <a:spLocks noGrp="1"/>
          </p:cNvSpPr>
          <p:nvPr>
            <p:ph type="body" sz="half" idx="2"/>
          </p:nvPr>
        </p:nvSpPr>
        <p:spPr>
          <a:xfrm>
            <a:off x="655639" y="2057400"/>
            <a:ext cx="3071812"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2E631A34-67D8-4676-8584-00F3290BFE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651E358-FAA3-4638-94F9-FC9183F968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21E70F-BA38-4811-A5EA-7566625275AB}"/>
              </a:ext>
            </a:extLst>
          </p:cNvPr>
          <p:cNvSpPr>
            <a:spLocks noGrp="1" noChangeArrowheads="1"/>
          </p:cNvSpPr>
          <p:nvPr>
            <p:ph type="sldNum" sz="quarter" idx="12"/>
          </p:nvPr>
        </p:nvSpPr>
        <p:spPr>
          <a:ln/>
        </p:spPr>
        <p:txBody>
          <a:bodyPr/>
          <a:lstStyle>
            <a:lvl1pPr>
              <a:defRPr/>
            </a:lvl1pPr>
          </a:lstStyle>
          <a:p>
            <a:pPr>
              <a:defRPr/>
            </a:pPr>
            <a:fld id="{1EDB071F-C43A-4860-8329-8C21AEEE50EE}" type="slidenum">
              <a:rPr lang="en-US" altLang="en-US"/>
              <a:pPr>
                <a:defRPr/>
              </a:pPr>
              <a:t>‹#›</a:t>
            </a:fld>
            <a:endParaRPr lang="en-US" altLang="en-US"/>
          </a:p>
        </p:txBody>
      </p:sp>
    </p:spTree>
    <p:extLst>
      <p:ext uri="{BB962C8B-B14F-4D97-AF65-F5344CB8AC3E}">
        <p14:creationId xmlns:p14="http://schemas.microsoft.com/office/powerpoint/2010/main" val="17704199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22363"/>
            <a:ext cx="7143750" cy="2387601"/>
          </a:xfrm>
          <a:prstGeom prst="rect">
            <a:avLst/>
          </a:prstGeom>
        </p:spPr>
        <p:txBody>
          <a:bodyPr anchor="b"/>
          <a:lstStyle>
            <a:lvl1pPr algn="ctr">
              <a:defRPr sz="4688"/>
            </a:lvl1pPr>
          </a:lstStyle>
          <a:p>
            <a:r>
              <a:rPr lang="en-US"/>
              <a:t>Click to edit Master title style</a:t>
            </a:r>
            <a:endParaRPr/>
          </a:p>
        </p:txBody>
      </p:sp>
      <p:sp>
        <p:nvSpPr>
          <p:cNvPr id="12" name="Body Level One…"/>
          <p:cNvSpPr txBox="1">
            <a:spLocks noGrp="1"/>
          </p:cNvSpPr>
          <p:nvPr>
            <p:ph type="body" sz="quarter" idx="1"/>
          </p:nvPr>
        </p:nvSpPr>
        <p:spPr>
          <a:xfrm>
            <a:off x="1190625" y="3602038"/>
            <a:ext cx="7143750" cy="1655765"/>
          </a:xfrm>
          <a:prstGeom prst="rect">
            <a:avLst/>
          </a:prstGeom>
        </p:spPr>
        <p:txBody>
          <a:bodyPr/>
          <a:lstStyle>
            <a:lvl1pPr marL="0" indent="0" algn="ctr">
              <a:buSzTx/>
              <a:buFontTx/>
              <a:buNone/>
              <a:defRPr sz="1875"/>
            </a:lvl1pPr>
            <a:lvl2pPr marL="0" indent="0" algn="ctr">
              <a:buSzTx/>
              <a:buFontTx/>
              <a:buNone/>
              <a:defRPr sz="1875"/>
            </a:lvl2pPr>
            <a:lvl3pPr marL="0" indent="0" algn="ctr">
              <a:buSzTx/>
              <a:buFontTx/>
              <a:buNone/>
              <a:defRPr sz="1875"/>
            </a:lvl3pPr>
            <a:lvl4pPr marL="0" indent="0" algn="ctr">
              <a:buSzTx/>
              <a:buFontTx/>
              <a:buNone/>
              <a:defRPr sz="1875"/>
            </a:lvl4pPr>
            <a:lvl5pPr marL="0" indent="0" algn="ctr">
              <a:buSzTx/>
              <a:buFontTx/>
              <a:buNone/>
              <a:defRPr sz="18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344887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56084" y="365126"/>
            <a:ext cx="8215313"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656084" y="1681164"/>
            <a:ext cx="4029523" cy="823915"/>
          </a:xfrm>
          <a:prstGeom prst="rect">
            <a:avLst/>
          </a:prstGeom>
        </p:spPr>
        <p:txBody>
          <a:bodyPr anchor="b"/>
          <a:lstStyle>
            <a:lvl1pPr marL="0" indent="0">
              <a:buSzTx/>
              <a:buFontTx/>
              <a:buNone/>
              <a:defRPr sz="1875" b="1"/>
            </a:lvl1pPr>
            <a:lvl2pPr marL="0" indent="0">
              <a:buSzTx/>
              <a:buFontTx/>
              <a:buNone/>
              <a:defRPr sz="1875" b="1"/>
            </a:lvl2pPr>
            <a:lvl3pPr marL="0" indent="0">
              <a:buSzTx/>
              <a:buFontTx/>
              <a:buNone/>
              <a:defRPr sz="1875" b="1"/>
            </a:lvl3pPr>
            <a:lvl4pPr marL="0" indent="0">
              <a:buSzTx/>
              <a:buFontTx/>
              <a:buNone/>
              <a:defRPr sz="1875" b="1"/>
            </a:lvl4pPr>
            <a:lvl5pPr marL="0" indent="0">
              <a:buSzTx/>
              <a:buFontTx/>
              <a:buNone/>
              <a:defRPr sz="1875"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4822031" y="1681163"/>
            <a:ext cx="4049366"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24922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489331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346799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656083" y="457200"/>
            <a:ext cx="3072063" cy="1600200"/>
          </a:xfrm>
          <a:prstGeom prst="rect">
            <a:avLst/>
          </a:prstGeom>
        </p:spPr>
        <p:txBody>
          <a:bodyPr anchor="b"/>
          <a:lstStyle>
            <a:lvl1pPr>
              <a:defRPr sz="2500"/>
            </a:lvl1pPr>
          </a:lstStyle>
          <a:p>
            <a:r>
              <a:rPr lang="en-US"/>
              <a:t>Click to edit Master title style</a:t>
            </a:r>
            <a:endParaRPr/>
          </a:p>
        </p:txBody>
      </p:sp>
      <p:sp>
        <p:nvSpPr>
          <p:cNvPr id="64" name="Body Level One…"/>
          <p:cNvSpPr txBox="1">
            <a:spLocks noGrp="1"/>
          </p:cNvSpPr>
          <p:nvPr>
            <p:ph type="body" sz="half" idx="1"/>
          </p:nvPr>
        </p:nvSpPr>
        <p:spPr>
          <a:xfrm>
            <a:off x="4049365" y="987426"/>
            <a:ext cx="4822034" cy="4873625"/>
          </a:xfrm>
          <a:prstGeom prst="rect">
            <a:avLst/>
          </a:prstGeom>
        </p:spPr>
        <p:txBody>
          <a:bodyPr/>
          <a:lstStyle>
            <a:lvl1pPr>
              <a:defRPr sz="2500"/>
            </a:lvl1pPr>
            <a:lvl2pPr marL="561330" indent="-204120">
              <a:defRPr sz="2500"/>
            </a:lvl2pPr>
            <a:lvl3pPr marL="952561" indent="-238140">
              <a:defRPr sz="2500"/>
            </a:lvl3pPr>
            <a:lvl4pPr marL="1357399" indent="-285768">
              <a:defRPr sz="2500"/>
            </a:lvl4pPr>
            <a:lvl5pPr marL="1714610" indent="-285768">
              <a:defRPr sz="2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656084" y="2057400"/>
            <a:ext cx="3072061"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095272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656083" y="457200"/>
            <a:ext cx="3072063" cy="1600200"/>
          </a:xfrm>
          <a:prstGeom prst="rect">
            <a:avLst/>
          </a:prstGeom>
        </p:spPr>
        <p:txBody>
          <a:bodyPr anchor="b"/>
          <a:lstStyle>
            <a:lvl1pPr>
              <a:defRPr sz="2500"/>
            </a:lvl1pPr>
          </a:lstStyle>
          <a:p>
            <a:r>
              <a:rPr lang="en-US"/>
              <a:t>Click to edit Master title style</a:t>
            </a:r>
            <a:endParaRPr/>
          </a:p>
        </p:txBody>
      </p:sp>
      <p:sp>
        <p:nvSpPr>
          <p:cNvPr id="74" name="Picture Placeholder 2"/>
          <p:cNvSpPr>
            <a:spLocks noGrp="1"/>
          </p:cNvSpPr>
          <p:nvPr>
            <p:ph type="pic" sz="half" idx="13"/>
          </p:nvPr>
        </p:nvSpPr>
        <p:spPr>
          <a:xfrm>
            <a:off x="4049365" y="987426"/>
            <a:ext cx="4822034"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656083" y="2057400"/>
            <a:ext cx="3072063" cy="3811588"/>
          </a:xfrm>
          <a:prstGeom prst="rect">
            <a:avLst/>
          </a:prstGeom>
        </p:spPr>
        <p:txBody>
          <a:bodyPr/>
          <a:lstStyle>
            <a:lvl1pPr marL="0" indent="0">
              <a:buSzTx/>
              <a:buFontTx/>
              <a:buNone/>
              <a:defRPr sz="1250"/>
            </a:lvl1pPr>
            <a:lvl2pPr marL="0" indent="0">
              <a:buSzTx/>
              <a:buFontTx/>
              <a:buNone/>
              <a:defRPr sz="1250"/>
            </a:lvl2pPr>
            <a:lvl3pPr marL="0" indent="0">
              <a:buSzTx/>
              <a:buFontTx/>
              <a:buNone/>
              <a:defRPr sz="1250"/>
            </a:lvl3pPr>
            <a:lvl4pPr marL="0" indent="0">
              <a:buSzTx/>
              <a:buFontTx/>
              <a:buNone/>
              <a:defRPr sz="1250"/>
            </a:lvl4pPr>
            <a:lvl5pPr marL="0" indent="0">
              <a:buSzTx/>
              <a:buFontTx/>
              <a:buNone/>
              <a:defRPr sz="1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954168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889319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16328" y="365125"/>
            <a:ext cx="2053828"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654844" y="365125"/>
            <a:ext cx="6042422"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967288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792EFB-E5BF-418E-8A57-A55E0CB03F12}"/>
              </a:ext>
            </a:extLst>
          </p:cNvPr>
          <p:cNvSpPr>
            <a:spLocks noGrp="1" noChangeArrowheads="1"/>
          </p:cNvSpPr>
          <p:nvPr>
            <p:ph type="title"/>
          </p:nvPr>
        </p:nvSpPr>
        <p:spPr bwMode="auto">
          <a:xfrm>
            <a:off x="714375" y="609600"/>
            <a:ext cx="809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2811E809-4797-44BC-B9B4-96201B234AE4}"/>
              </a:ext>
            </a:extLst>
          </p:cNvPr>
          <p:cNvSpPr>
            <a:spLocks noGrp="1" noChangeArrowheads="1"/>
          </p:cNvSpPr>
          <p:nvPr>
            <p:ph type="body" idx="1"/>
          </p:nvPr>
        </p:nvSpPr>
        <p:spPr bwMode="auto">
          <a:xfrm>
            <a:off x="714375" y="1981200"/>
            <a:ext cx="8096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5EDD99B-5EDE-4144-B207-78CBC4011E55}"/>
              </a:ext>
            </a:extLst>
          </p:cNvPr>
          <p:cNvSpPr>
            <a:spLocks noGrp="1" noChangeArrowheads="1"/>
          </p:cNvSpPr>
          <p:nvPr>
            <p:ph type="dt" sz="half" idx="2"/>
          </p:nvPr>
        </p:nvSpPr>
        <p:spPr bwMode="auto">
          <a:xfrm>
            <a:off x="714375"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ltLang="en-US"/>
          </a:p>
        </p:txBody>
      </p:sp>
      <p:sp>
        <p:nvSpPr>
          <p:cNvPr id="1029" name="Rectangle 5">
            <a:extLst>
              <a:ext uri="{FF2B5EF4-FFF2-40B4-BE49-F238E27FC236}">
                <a16:creationId xmlns:a16="http://schemas.microsoft.com/office/drawing/2014/main" id="{17E46C7E-5F1A-4CC8-8F37-063ECBAAB2AF}"/>
              </a:ext>
            </a:extLst>
          </p:cNvPr>
          <p:cNvSpPr>
            <a:spLocks noGrp="1" noChangeArrowheads="1"/>
          </p:cNvSpPr>
          <p:nvPr>
            <p:ph type="ftr" sz="quarter" idx="3"/>
          </p:nvPr>
        </p:nvSpPr>
        <p:spPr bwMode="auto">
          <a:xfrm>
            <a:off x="3254375" y="6248400"/>
            <a:ext cx="30162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ltLang="en-US"/>
          </a:p>
        </p:txBody>
      </p:sp>
      <p:sp>
        <p:nvSpPr>
          <p:cNvPr id="1030" name="Rectangle 6">
            <a:extLst>
              <a:ext uri="{FF2B5EF4-FFF2-40B4-BE49-F238E27FC236}">
                <a16:creationId xmlns:a16="http://schemas.microsoft.com/office/drawing/2014/main" id="{BF2BF250-86C6-4006-987D-3C236E776A1D}"/>
              </a:ext>
            </a:extLst>
          </p:cNvPr>
          <p:cNvSpPr>
            <a:spLocks noGrp="1" noChangeArrowheads="1"/>
          </p:cNvSpPr>
          <p:nvPr>
            <p:ph type="sldNum" sz="quarter" idx="4"/>
          </p:nvPr>
        </p:nvSpPr>
        <p:spPr bwMode="auto">
          <a:xfrm>
            <a:off x="6826250"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2C4E2C3C-E01D-4A49-BFAE-880E2B254D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 id="2147487386" r:id="rId12"/>
    <p:sldLayoutId id="2147487460" r:id="rId13"/>
    <p:sldLayoutId id="2147487461" r:id="rId14"/>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10" algn="ctr" rtl="0" fontAlgn="base">
        <a:spcBef>
          <a:spcPct val="0"/>
        </a:spcBef>
        <a:spcAft>
          <a:spcPct val="0"/>
        </a:spcAft>
        <a:defRPr sz="3438">
          <a:solidFill>
            <a:schemeClr val="tx2"/>
          </a:solidFill>
          <a:latin typeface="Times New Roman" panose="02020603050405020304" pitchFamily="18" charset="0"/>
        </a:defRPr>
      </a:lvl6pPr>
      <a:lvl7pPr marL="714421" algn="ctr" rtl="0" fontAlgn="base">
        <a:spcBef>
          <a:spcPct val="0"/>
        </a:spcBef>
        <a:spcAft>
          <a:spcPct val="0"/>
        </a:spcAft>
        <a:defRPr sz="3438">
          <a:solidFill>
            <a:schemeClr val="tx2"/>
          </a:solidFill>
          <a:latin typeface="Times New Roman" panose="02020603050405020304" pitchFamily="18" charset="0"/>
        </a:defRPr>
      </a:lvl7pPr>
      <a:lvl8pPr marL="1071631" algn="ctr" rtl="0" fontAlgn="base">
        <a:spcBef>
          <a:spcPct val="0"/>
        </a:spcBef>
        <a:spcAft>
          <a:spcPct val="0"/>
        </a:spcAft>
        <a:defRPr sz="3438">
          <a:solidFill>
            <a:schemeClr val="tx2"/>
          </a:solidFill>
          <a:latin typeface="Times New Roman" panose="02020603050405020304" pitchFamily="18" charset="0"/>
        </a:defRPr>
      </a:lvl8pPr>
      <a:lvl9pPr marL="1428841" algn="ctr" rtl="0" fontAlgn="base">
        <a:spcBef>
          <a:spcPct val="0"/>
        </a:spcBef>
        <a:spcAft>
          <a:spcPct val="0"/>
        </a:spcAft>
        <a:defRPr sz="3438">
          <a:solidFill>
            <a:schemeClr val="tx2"/>
          </a:solidFill>
          <a:latin typeface="Times New Roman" panose="02020603050405020304" pitchFamily="18" charset="0"/>
        </a:defRPr>
      </a:lvl9pPr>
    </p:titleStyle>
    <p:bodyStyle>
      <a:lvl1pPr marL="266700" indent="-266700" algn="l" rtl="0" eaLnBrk="0" fontAlgn="base" hangingPunct="0">
        <a:spcBef>
          <a:spcPct val="20000"/>
        </a:spcBef>
        <a:spcAft>
          <a:spcPct val="0"/>
        </a:spcAft>
        <a:buChar char="•"/>
        <a:defRPr sz="2500" kern="12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kern="1200">
          <a:solidFill>
            <a:schemeClr val="tx1"/>
          </a:solidFill>
          <a:latin typeface="+mn-lt"/>
          <a:ea typeface="+mn-ea"/>
          <a:cs typeface="+mn-cs"/>
        </a:defRPr>
      </a:lvl2pPr>
      <a:lvl3pPr marL="892175" indent="-177800" algn="l" rtl="0" eaLnBrk="0" fontAlgn="base" hangingPunct="0">
        <a:spcBef>
          <a:spcPct val="20000"/>
        </a:spcBef>
        <a:spcAft>
          <a:spcPct val="0"/>
        </a:spcAft>
        <a:buChar char="•"/>
        <a:defRPr kern="1200">
          <a:solidFill>
            <a:schemeClr val="tx1"/>
          </a:solidFill>
          <a:latin typeface="+mn-lt"/>
          <a:ea typeface="+mn-ea"/>
          <a:cs typeface="+mn-cs"/>
        </a:defRPr>
      </a:lvl3pPr>
      <a:lvl4pPr marL="1249363" indent="-177800" algn="l" rtl="0" eaLnBrk="0" fontAlgn="base" hangingPunct="0">
        <a:spcBef>
          <a:spcPct val="20000"/>
        </a:spcBef>
        <a:spcAft>
          <a:spcPct val="0"/>
        </a:spcAft>
        <a:buChar char="–"/>
        <a:defRPr sz="1500" kern="1200">
          <a:solidFill>
            <a:schemeClr val="tx1"/>
          </a:solidFill>
          <a:latin typeface="+mn-lt"/>
          <a:ea typeface="+mn-ea"/>
          <a:cs typeface="+mn-cs"/>
        </a:defRPr>
      </a:lvl4pPr>
      <a:lvl5pPr marL="1606550" indent="-177800" algn="l" rtl="0" eaLnBrk="0" fontAlgn="base" hangingPunct="0">
        <a:spcBef>
          <a:spcPct val="20000"/>
        </a:spcBef>
        <a:spcAft>
          <a:spcPct val="0"/>
        </a:spcAft>
        <a:buChar char="»"/>
        <a:defRPr sz="1500" kern="1200">
          <a:solidFill>
            <a:schemeClr val="tx1"/>
          </a:solidFill>
          <a:latin typeface="+mn-lt"/>
          <a:ea typeface="+mn-ea"/>
          <a:cs typeface="+mn-cs"/>
        </a:defRPr>
      </a:lvl5pPr>
      <a:lvl6pPr marL="196465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6pPr>
      <a:lvl7pPr marL="232186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7pPr>
      <a:lvl8pPr marL="267907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8pPr>
      <a:lvl9pPr marL="303628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F0040F9-7B2A-46F1-9088-E9FB51AA8B17}"/>
              </a:ext>
            </a:extLst>
          </p:cNvPr>
          <p:cNvSpPr>
            <a:spLocks noGrp="1" noChangeArrowheads="1"/>
          </p:cNvSpPr>
          <p:nvPr>
            <p:ph type="title"/>
          </p:nvPr>
        </p:nvSpPr>
        <p:spPr bwMode="auto">
          <a:xfrm>
            <a:off x="714375" y="609600"/>
            <a:ext cx="809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46C94BC4-08E0-4237-8B70-9286E19BD181}"/>
              </a:ext>
            </a:extLst>
          </p:cNvPr>
          <p:cNvSpPr>
            <a:spLocks noGrp="1" noChangeArrowheads="1"/>
          </p:cNvSpPr>
          <p:nvPr>
            <p:ph type="body" idx="1"/>
          </p:nvPr>
        </p:nvSpPr>
        <p:spPr bwMode="auto">
          <a:xfrm>
            <a:off x="714375" y="1981200"/>
            <a:ext cx="8096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295325-9351-46E5-A667-186ECB160370}"/>
              </a:ext>
            </a:extLst>
          </p:cNvPr>
          <p:cNvSpPr>
            <a:spLocks noGrp="1" noChangeArrowheads="1"/>
          </p:cNvSpPr>
          <p:nvPr>
            <p:ph type="dt" sz="half" idx="2"/>
          </p:nvPr>
        </p:nvSpPr>
        <p:spPr bwMode="auto">
          <a:xfrm>
            <a:off x="714375"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p>
        </p:txBody>
      </p:sp>
      <p:sp>
        <p:nvSpPr>
          <p:cNvPr id="1029" name="Rectangle 5">
            <a:extLst>
              <a:ext uri="{FF2B5EF4-FFF2-40B4-BE49-F238E27FC236}">
                <a16:creationId xmlns:a16="http://schemas.microsoft.com/office/drawing/2014/main" id="{062F2336-53D8-4DE5-946A-30CB8AD7AD3B}"/>
              </a:ext>
            </a:extLst>
          </p:cNvPr>
          <p:cNvSpPr>
            <a:spLocks noGrp="1" noChangeArrowheads="1"/>
          </p:cNvSpPr>
          <p:nvPr>
            <p:ph type="ftr" sz="quarter" idx="3"/>
          </p:nvPr>
        </p:nvSpPr>
        <p:spPr bwMode="auto">
          <a:xfrm>
            <a:off x="3254375" y="6248400"/>
            <a:ext cx="30162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p>
        </p:txBody>
      </p:sp>
      <p:sp>
        <p:nvSpPr>
          <p:cNvPr id="1030" name="Rectangle 6">
            <a:extLst>
              <a:ext uri="{FF2B5EF4-FFF2-40B4-BE49-F238E27FC236}">
                <a16:creationId xmlns:a16="http://schemas.microsoft.com/office/drawing/2014/main" id="{DEF64063-DD61-4486-A10A-7253AADEECD3}"/>
              </a:ext>
            </a:extLst>
          </p:cNvPr>
          <p:cNvSpPr>
            <a:spLocks noGrp="1" noChangeArrowheads="1"/>
          </p:cNvSpPr>
          <p:nvPr>
            <p:ph type="sldNum" sz="quarter" idx="4"/>
          </p:nvPr>
        </p:nvSpPr>
        <p:spPr bwMode="auto">
          <a:xfrm>
            <a:off x="6826250"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5F4597E3-6390-4A7D-84C4-27BB50F211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23" r:id="rId1"/>
    <p:sldLayoutId id="2147487424" r:id="rId2"/>
    <p:sldLayoutId id="2147487425" r:id="rId3"/>
    <p:sldLayoutId id="2147487426" r:id="rId4"/>
    <p:sldLayoutId id="2147487427" r:id="rId5"/>
    <p:sldLayoutId id="2147487428" r:id="rId6"/>
    <p:sldLayoutId id="2147487429" r:id="rId7"/>
    <p:sldLayoutId id="2147487430" r:id="rId8"/>
    <p:sldLayoutId id="2147487431" r:id="rId9"/>
    <p:sldLayoutId id="2147487432" r:id="rId10"/>
    <p:sldLayoutId id="2147487433" r:id="rId11"/>
    <p:sldLayoutId id="2147487434" r:id="rId12"/>
  </p:sldLayoutIdLst>
  <p:txStyles>
    <p:titleStyle>
      <a:lvl1pPr algn="ctr" rtl="0" eaLnBrk="0" fontAlgn="base" hangingPunct="0">
        <a:spcBef>
          <a:spcPct val="0"/>
        </a:spcBef>
        <a:spcAft>
          <a:spcPct val="0"/>
        </a:spcAft>
        <a:defRPr sz="34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itchFamily="18" charset="0"/>
        </a:defRPr>
      </a:lvl2pPr>
      <a:lvl3pPr algn="ctr" rtl="0" eaLnBrk="0" fontAlgn="base" hangingPunct="0">
        <a:spcBef>
          <a:spcPct val="0"/>
        </a:spcBef>
        <a:spcAft>
          <a:spcPct val="0"/>
        </a:spcAft>
        <a:defRPr sz="3400">
          <a:solidFill>
            <a:schemeClr val="tx2"/>
          </a:solidFill>
          <a:latin typeface="Times New Roman" pitchFamily="18" charset="0"/>
        </a:defRPr>
      </a:lvl3pPr>
      <a:lvl4pPr algn="ctr" rtl="0" eaLnBrk="0" fontAlgn="base" hangingPunct="0">
        <a:spcBef>
          <a:spcPct val="0"/>
        </a:spcBef>
        <a:spcAft>
          <a:spcPct val="0"/>
        </a:spcAft>
        <a:defRPr sz="3400">
          <a:solidFill>
            <a:schemeClr val="tx2"/>
          </a:solidFill>
          <a:latin typeface="Times New Roman" pitchFamily="18" charset="0"/>
        </a:defRPr>
      </a:lvl4pPr>
      <a:lvl5pPr algn="ctr" rtl="0" eaLnBrk="0" fontAlgn="base" hangingPunct="0">
        <a:spcBef>
          <a:spcPct val="0"/>
        </a:spcBef>
        <a:spcAft>
          <a:spcPct val="0"/>
        </a:spcAft>
        <a:defRPr sz="3400">
          <a:solidFill>
            <a:schemeClr val="tx2"/>
          </a:solidFill>
          <a:latin typeface="Times New Roman" pitchFamily="18" charset="0"/>
        </a:defRPr>
      </a:lvl5pPr>
      <a:lvl6pPr marL="357210" algn="ctr" rtl="0" fontAlgn="base">
        <a:spcBef>
          <a:spcPct val="0"/>
        </a:spcBef>
        <a:spcAft>
          <a:spcPct val="0"/>
        </a:spcAft>
        <a:defRPr sz="3438">
          <a:solidFill>
            <a:schemeClr val="tx2"/>
          </a:solidFill>
          <a:latin typeface="Times New Roman" pitchFamily="18" charset="0"/>
        </a:defRPr>
      </a:lvl6pPr>
      <a:lvl7pPr marL="714421" algn="ctr" rtl="0" fontAlgn="base">
        <a:spcBef>
          <a:spcPct val="0"/>
        </a:spcBef>
        <a:spcAft>
          <a:spcPct val="0"/>
        </a:spcAft>
        <a:defRPr sz="3438">
          <a:solidFill>
            <a:schemeClr val="tx2"/>
          </a:solidFill>
          <a:latin typeface="Times New Roman" pitchFamily="18" charset="0"/>
        </a:defRPr>
      </a:lvl7pPr>
      <a:lvl8pPr marL="1071631" algn="ctr" rtl="0" fontAlgn="base">
        <a:spcBef>
          <a:spcPct val="0"/>
        </a:spcBef>
        <a:spcAft>
          <a:spcPct val="0"/>
        </a:spcAft>
        <a:defRPr sz="3438">
          <a:solidFill>
            <a:schemeClr val="tx2"/>
          </a:solidFill>
          <a:latin typeface="Times New Roman" pitchFamily="18" charset="0"/>
        </a:defRPr>
      </a:lvl8pPr>
      <a:lvl9pPr marL="1428841" algn="ctr" rtl="0" fontAlgn="base">
        <a:spcBef>
          <a:spcPct val="0"/>
        </a:spcBef>
        <a:spcAft>
          <a:spcPct val="0"/>
        </a:spcAft>
        <a:defRPr sz="3438">
          <a:solidFill>
            <a:schemeClr val="tx2"/>
          </a:solidFill>
          <a:latin typeface="Times New Roman" pitchFamily="18" charset="0"/>
        </a:defRPr>
      </a:lvl9pPr>
    </p:titleStyle>
    <p:bodyStyle>
      <a:lvl1pPr marL="266700" indent="-266700" algn="l" rtl="0" eaLnBrk="0" fontAlgn="base" hangingPunct="0">
        <a:spcBef>
          <a:spcPct val="20000"/>
        </a:spcBef>
        <a:spcAft>
          <a:spcPct val="0"/>
        </a:spcAft>
        <a:buChar char="•"/>
        <a:defRPr sz="25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a:solidFill>
            <a:schemeClr val="tx1"/>
          </a:solidFill>
          <a:latin typeface="+mn-lt"/>
        </a:defRPr>
      </a:lvl2pPr>
      <a:lvl3pPr marL="892175" indent="-177800" algn="l" rtl="0" eaLnBrk="0" fontAlgn="base" hangingPunct="0">
        <a:spcBef>
          <a:spcPct val="20000"/>
        </a:spcBef>
        <a:spcAft>
          <a:spcPct val="0"/>
        </a:spcAft>
        <a:buChar char="•"/>
        <a:defRPr>
          <a:solidFill>
            <a:schemeClr val="tx1"/>
          </a:solidFill>
          <a:latin typeface="+mn-lt"/>
        </a:defRPr>
      </a:lvl3pPr>
      <a:lvl4pPr marL="1249363" indent="-177800" algn="l" rtl="0" eaLnBrk="0" fontAlgn="base" hangingPunct="0">
        <a:spcBef>
          <a:spcPct val="20000"/>
        </a:spcBef>
        <a:spcAft>
          <a:spcPct val="0"/>
        </a:spcAft>
        <a:buChar char="–"/>
        <a:defRPr sz="1500">
          <a:solidFill>
            <a:schemeClr val="tx1"/>
          </a:solidFill>
          <a:latin typeface="+mn-lt"/>
        </a:defRPr>
      </a:lvl4pPr>
      <a:lvl5pPr marL="1606550" indent="-177800" algn="l" rtl="0" eaLnBrk="0" fontAlgn="base" hangingPunct="0">
        <a:spcBef>
          <a:spcPct val="20000"/>
        </a:spcBef>
        <a:spcAft>
          <a:spcPct val="0"/>
        </a:spcAft>
        <a:buChar char="»"/>
        <a:defRPr sz="1500">
          <a:solidFill>
            <a:schemeClr val="tx1"/>
          </a:solidFill>
          <a:latin typeface="+mn-lt"/>
        </a:defRPr>
      </a:lvl5pPr>
      <a:lvl6pPr marL="1964657" indent="-178605" algn="l" rtl="0" fontAlgn="base">
        <a:spcBef>
          <a:spcPct val="20000"/>
        </a:spcBef>
        <a:spcAft>
          <a:spcPct val="0"/>
        </a:spcAft>
        <a:buChar char="»"/>
        <a:defRPr sz="1563">
          <a:solidFill>
            <a:schemeClr val="tx1"/>
          </a:solidFill>
          <a:latin typeface="+mn-lt"/>
        </a:defRPr>
      </a:lvl6pPr>
      <a:lvl7pPr marL="2321867" indent="-178605" algn="l" rtl="0" fontAlgn="base">
        <a:spcBef>
          <a:spcPct val="20000"/>
        </a:spcBef>
        <a:spcAft>
          <a:spcPct val="0"/>
        </a:spcAft>
        <a:buChar char="»"/>
        <a:defRPr sz="1563">
          <a:solidFill>
            <a:schemeClr val="tx1"/>
          </a:solidFill>
          <a:latin typeface="+mn-lt"/>
        </a:defRPr>
      </a:lvl7pPr>
      <a:lvl8pPr marL="2679078" indent="-178605" algn="l" rtl="0" fontAlgn="base">
        <a:spcBef>
          <a:spcPct val="20000"/>
        </a:spcBef>
        <a:spcAft>
          <a:spcPct val="0"/>
        </a:spcAft>
        <a:buChar char="»"/>
        <a:defRPr sz="1563">
          <a:solidFill>
            <a:schemeClr val="tx1"/>
          </a:solidFill>
          <a:latin typeface="+mn-lt"/>
        </a:defRPr>
      </a:lvl8pPr>
      <a:lvl9pPr marL="3036288" indent="-178605" algn="l" rtl="0" fontAlgn="base">
        <a:spcBef>
          <a:spcPct val="20000"/>
        </a:spcBef>
        <a:spcAft>
          <a:spcPct val="0"/>
        </a:spcAft>
        <a:buChar char="»"/>
        <a:defRPr sz="1563">
          <a:solidFill>
            <a:schemeClr val="tx1"/>
          </a:solidFill>
          <a:latin typeface="+mn-lt"/>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E237893-C99C-4271-B0C5-38A172BDF25B}"/>
              </a:ext>
            </a:extLst>
          </p:cNvPr>
          <p:cNvSpPr>
            <a:spLocks noGrp="1" noChangeArrowheads="1"/>
          </p:cNvSpPr>
          <p:nvPr>
            <p:ph type="title"/>
          </p:nvPr>
        </p:nvSpPr>
        <p:spPr bwMode="auto">
          <a:xfrm>
            <a:off x="714375" y="609600"/>
            <a:ext cx="809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92B730F4-CC5B-4B28-9A09-F859DA20A31E}"/>
              </a:ext>
            </a:extLst>
          </p:cNvPr>
          <p:cNvSpPr>
            <a:spLocks noGrp="1" noChangeArrowheads="1"/>
          </p:cNvSpPr>
          <p:nvPr>
            <p:ph type="body" idx="1"/>
          </p:nvPr>
        </p:nvSpPr>
        <p:spPr bwMode="auto">
          <a:xfrm>
            <a:off x="714375" y="1981200"/>
            <a:ext cx="8096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84C027-78B9-453D-ADA1-ABC64FFB6468}"/>
              </a:ext>
            </a:extLst>
          </p:cNvPr>
          <p:cNvSpPr>
            <a:spLocks noGrp="1" noChangeArrowheads="1"/>
          </p:cNvSpPr>
          <p:nvPr>
            <p:ph type="dt" sz="half" idx="2"/>
          </p:nvPr>
        </p:nvSpPr>
        <p:spPr bwMode="auto">
          <a:xfrm>
            <a:off x="714375"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p>
        </p:txBody>
      </p:sp>
      <p:sp>
        <p:nvSpPr>
          <p:cNvPr id="1029" name="Rectangle 5">
            <a:extLst>
              <a:ext uri="{FF2B5EF4-FFF2-40B4-BE49-F238E27FC236}">
                <a16:creationId xmlns:a16="http://schemas.microsoft.com/office/drawing/2014/main" id="{D269CA50-9A2A-4768-87E7-5EB6645E2C89}"/>
              </a:ext>
            </a:extLst>
          </p:cNvPr>
          <p:cNvSpPr>
            <a:spLocks noGrp="1" noChangeArrowheads="1"/>
          </p:cNvSpPr>
          <p:nvPr>
            <p:ph type="ftr" sz="quarter" idx="3"/>
          </p:nvPr>
        </p:nvSpPr>
        <p:spPr bwMode="auto">
          <a:xfrm>
            <a:off x="3254375" y="6248400"/>
            <a:ext cx="30162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p>
        </p:txBody>
      </p:sp>
      <p:sp>
        <p:nvSpPr>
          <p:cNvPr id="1030" name="Rectangle 6">
            <a:extLst>
              <a:ext uri="{FF2B5EF4-FFF2-40B4-BE49-F238E27FC236}">
                <a16:creationId xmlns:a16="http://schemas.microsoft.com/office/drawing/2014/main" id="{11AAC4FD-0C39-4C14-9440-909263BF9480}"/>
              </a:ext>
            </a:extLst>
          </p:cNvPr>
          <p:cNvSpPr>
            <a:spLocks noGrp="1" noChangeArrowheads="1"/>
          </p:cNvSpPr>
          <p:nvPr>
            <p:ph type="sldNum" sz="quarter" idx="4"/>
          </p:nvPr>
        </p:nvSpPr>
        <p:spPr bwMode="auto">
          <a:xfrm>
            <a:off x="6826250"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74AA11F9-02E7-41FA-A013-F0EB5979E9AD}" type="slidenum">
              <a:rPr lang="en-US" altLang="en-US"/>
              <a:pPr>
                <a:defRPr/>
              </a:pPr>
              <a:t>‹#›</a:t>
            </a:fld>
            <a:endParaRPr lang="en-US" altLang="en-US"/>
          </a:p>
        </p:txBody>
      </p:sp>
    </p:spTree>
    <p:extLst>
      <p:ext uri="{BB962C8B-B14F-4D97-AF65-F5344CB8AC3E}">
        <p14:creationId xmlns:p14="http://schemas.microsoft.com/office/powerpoint/2010/main" val="1176072734"/>
      </p:ext>
    </p:extLst>
  </p:cSld>
  <p:clrMap bg1="lt1" tx1="dk1" bg2="lt2" tx2="dk2" accent1="accent1" accent2="accent2" accent3="accent3" accent4="accent4" accent5="accent5" accent6="accent6" hlink="hlink" folHlink="folHlink"/>
  <p:sldLayoutIdLst>
    <p:sldLayoutId id="2147487480" r:id="rId1"/>
    <p:sldLayoutId id="2147487481" r:id="rId2"/>
    <p:sldLayoutId id="2147487482" r:id="rId3"/>
    <p:sldLayoutId id="2147487483" r:id="rId4"/>
    <p:sldLayoutId id="2147487484" r:id="rId5"/>
    <p:sldLayoutId id="2147487485" r:id="rId6"/>
    <p:sldLayoutId id="2147487486" r:id="rId7"/>
    <p:sldLayoutId id="2147487487" r:id="rId8"/>
    <p:sldLayoutId id="2147487488" r:id="rId9"/>
    <p:sldLayoutId id="2147487489" r:id="rId10"/>
    <p:sldLayoutId id="2147487490" r:id="rId11"/>
    <p:sldLayoutId id="2147487491" r:id="rId12"/>
  </p:sldLayoutIdLst>
  <p:txStyles>
    <p:titleStyle>
      <a:lvl1pPr algn="ctr" rtl="0" eaLnBrk="0" fontAlgn="base" hangingPunct="0">
        <a:spcBef>
          <a:spcPct val="0"/>
        </a:spcBef>
        <a:spcAft>
          <a:spcPct val="0"/>
        </a:spcAft>
        <a:defRPr sz="34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itchFamily="18" charset="0"/>
        </a:defRPr>
      </a:lvl2pPr>
      <a:lvl3pPr algn="ctr" rtl="0" eaLnBrk="0" fontAlgn="base" hangingPunct="0">
        <a:spcBef>
          <a:spcPct val="0"/>
        </a:spcBef>
        <a:spcAft>
          <a:spcPct val="0"/>
        </a:spcAft>
        <a:defRPr sz="3400">
          <a:solidFill>
            <a:schemeClr val="tx2"/>
          </a:solidFill>
          <a:latin typeface="Times New Roman" pitchFamily="18" charset="0"/>
        </a:defRPr>
      </a:lvl3pPr>
      <a:lvl4pPr algn="ctr" rtl="0" eaLnBrk="0" fontAlgn="base" hangingPunct="0">
        <a:spcBef>
          <a:spcPct val="0"/>
        </a:spcBef>
        <a:spcAft>
          <a:spcPct val="0"/>
        </a:spcAft>
        <a:defRPr sz="3400">
          <a:solidFill>
            <a:schemeClr val="tx2"/>
          </a:solidFill>
          <a:latin typeface="Times New Roman" pitchFamily="18" charset="0"/>
        </a:defRPr>
      </a:lvl4pPr>
      <a:lvl5pPr algn="ctr" rtl="0" eaLnBrk="0" fontAlgn="base" hangingPunct="0">
        <a:spcBef>
          <a:spcPct val="0"/>
        </a:spcBef>
        <a:spcAft>
          <a:spcPct val="0"/>
        </a:spcAft>
        <a:defRPr sz="3400">
          <a:solidFill>
            <a:schemeClr val="tx2"/>
          </a:solidFill>
          <a:latin typeface="Times New Roman" pitchFamily="18" charset="0"/>
        </a:defRPr>
      </a:lvl5pPr>
      <a:lvl6pPr marL="357210" algn="ctr" rtl="0" fontAlgn="base">
        <a:spcBef>
          <a:spcPct val="0"/>
        </a:spcBef>
        <a:spcAft>
          <a:spcPct val="0"/>
        </a:spcAft>
        <a:defRPr sz="3438">
          <a:solidFill>
            <a:schemeClr val="tx2"/>
          </a:solidFill>
          <a:latin typeface="Times New Roman" pitchFamily="18" charset="0"/>
        </a:defRPr>
      </a:lvl6pPr>
      <a:lvl7pPr marL="714421" algn="ctr" rtl="0" fontAlgn="base">
        <a:spcBef>
          <a:spcPct val="0"/>
        </a:spcBef>
        <a:spcAft>
          <a:spcPct val="0"/>
        </a:spcAft>
        <a:defRPr sz="3438">
          <a:solidFill>
            <a:schemeClr val="tx2"/>
          </a:solidFill>
          <a:latin typeface="Times New Roman" pitchFamily="18" charset="0"/>
        </a:defRPr>
      </a:lvl7pPr>
      <a:lvl8pPr marL="1071631" algn="ctr" rtl="0" fontAlgn="base">
        <a:spcBef>
          <a:spcPct val="0"/>
        </a:spcBef>
        <a:spcAft>
          <a:spcPct val="0"/>
        </a:spcAft>
        <a:defRPr sz="3438">
          <a:solidFill>
            <a:schemeClr val="tx2"/>
          </a:solidFill>
          <a:latin typeface="Times New Roman" pitchFamily="18" charset="0"/>
        </a:defRPr>
      </a:lvl8pPr>
      <a:lvl9pPr marL="1428841" algn="ctr" rtl="0" fontAlgn="base">
        <a:spcBef>
          <a:spcPct val="0"/>
        </a:spcBef>
        <a:spcAft>
          <a:spcPct val="0"/>
        </a:spcAft>
        <a:defRPr sz="3438">
          <a:solidFill>
            <a:schemeClr val="tx2"/>
          </a:solidFill>
          <a:latin typeface="Times New Roman" pitchFamily="18" charset="0"/>
        </a:defRPr>
      </a:lvl9pPr>
    </p:titleStyle>
    <p:bodyStyle>
      <a:lvl1pPr marL="266700" indent="-266700" algn="l" rtl="0" eaLnBrk="0" fontAlgn="base" hangingPunct="0">
        <a:spcBef>
          <a:spcPct val="20000"/>
        </a:spcBef>
        <a:spcAft>
          <a:spcPct val="0"/>
        </a:spcAft>
        <a:buChar char="•"/>
        <a:defRPr sz="25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a:solidFill>
            <a:schemeClr val="tx1"/>
          </a:solidFill>
          <a:latin typeface="+mn-lt"/>
        </a:defRPr>
      </a:lvl2pPr>
      <a:lvl3pPr marL="892175" indent="-177800" algn="l" rtl="0" eaLnBrk="0" fontAlgn="base" hangingPunct="0">
        <a:spcBef>
          <a:spcPct val="20000"/>
        </a:spcBef>
        <a:spcAft>
          <a:spcPct val="0"/>
        </a:spcAft>
        <a:buChar char="•"/>
        <a:defRPr>
          <a:solidFill>
            <a:schemeClr val="tx1"/>
          </a:solidFill>
          <a:latin typeface="+mn-lt"/>
        </a:defRPr>
      </a:lvl3pPr>
      <a:lvl4pPr marL="1249363" indent="-177800" algn="l" rtl="0" eaLnBrk="0" fontAlgn="base" hangingPunct="0">
        <a:spcBef>
          <a:spcPct val="20000"/>
        </a:spcBef>
        <a:spcAft>
          <a:spcPct val="0"/>
        </a:spcAft>
        <a:buChar char="–"/>
        <a:defRPr sz="1500">
          <a:solidFill>
            <a:schemeClr val="tx1"/>
          </a:solidFill>
          <a:latin typeface="+mn-lt"/>
        </a:defRPr>
      </a:lvl4pPr>
      <a:lvl5pPr marL="1606550" indent="-177800" algn="l" rtl="0" eaLnBrk="0" fontAlgn="base" hangingPunct="0">
        <a:spcBef>
          <a:spcPct val="20000"/>
        </a:spcBef>
        <a:spcAft>
          <a:spcPct val="0"/>
        </a:spcAft>
        <a:buChar char="»"/>
        <a:defRPr sz="1500">
          <a:solidFill>
            <a:schemeClr val="tx1"/>
          </a:solidFill>
          <a:latin typeface="+mn-lt"/>
        </a:defRPr>
      </a:lvl5pPr>
      <a:lvl6pPr marL="1964657" indent="-178605" algn="l" rtl="0" fontAlgn="base">
        <a:spcBef>
          <a:spcPct val="20000"/>
        </a:spcBef>
        <a:spcAft>
          <a:spcPct val="0"/>
        </a:spcAft>
        <a:buChar char="»"/>
        <a:defRPr sz="1563">
          <a:solidFill>
            <a:schemeClr val="tx1"/>
          </a:solidFill>
          <a:latin typeface="+mn-lt"/>
        </a:defRPr>
      </a:lvl6pPr>
      <a:lvl7pPr marL="2321867" indent="-178605" algn="l" rtl="0" fontAlgn="base">
        <a:spcBef>
          <a:spcPct val="20000"/>
        </a:spcBef>
        <a:spcAft>
          <a:spcPct val="0"/>
        </a:spcAft>
        <a:buChar char="»"/>
        <a:defRPr sz="1563">
          <a:solidFill>
            <a:schemeClr val="tx1"/>
          </a:solidFill>
          <a:latin typeface="+mn-lt"/>
        </a:defRPr>
      </a:lvl7pPr>
      <a:lvl8pPr marL="2679078" indent="-178605" algn="l" rtl="0" fontAlgn="base">
        <a:spcBef>
          <a:spcPct val="20000"/>
        </a:spcBef>
        <a:spcAft>
          <a:spcPct val="0"/>
        </a:spcAft>
        <a:buChar char="»"/>
        <a:defRPr sz="1563">
          <a:solidFill>
            <a:schemeClr val="tx1"/>
          </a:solidFill>
          <a:latin typeface="+mn-lt"/>
        </a:defRPr>
      </a:lvl8pPr>
      <a:lvl9pPr marL="3036288" indent="-178605" algn="l" rtl="0" fontAlgn="base">
        <a:spcBef>
          <a:spcPct val="20000"/>
        </a:spcBef>
        <a:spcAft>
          <a:spcPct val="0"/>
        </a:spcAft>
        <a:buChar char="»"/>
        <a:defRPr sz="1563">
          <a:solidFill>
            <a:schemeClr val="tx1"/>
          </a:solidFill>
          <a:latin typeface="+mn-lt"/>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5A0BE05-F10B-4563-AE9A-E828CA72DED3}"/>
              </a:ext>
            </a:extLst>
          </p:cNvPr>
          <p:cNvSpPr>
            <a:spLocks noGrp="1" noChangeArrowheads="1"/>
          </p:cNvSpPr>
          <p:nvPr>
            <p:ph type="title"/>
          </p:nvPr>
        </p:nvSpPr>
        <p:spPr bwMode="auto">
          <a:xfrm>
            <a:off x="714375" y="609600"/>
            <a:ext cx="809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4D9B0B56-3DA4-40BA-A0F6-1BB5352ADBFE}"/>
              </a:ext>
            </a:extLst>
          </p:cNvPr>
          <p:cNvSpPr>
            <a:spLocks noGrp="1" noChangeArrowheads="1"/>
          </p:cNvSpPr>
          <p:nvPr>
            <p:ph type="body" idx="1"/>
          </p:nvPr>
        </p:nvSpPr>
        <p:spPr bwMode="auto">
          <a:xfrm>
            <a:off x="714375" y="1981200"/>
            <a:ext cx="8096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E7D97C-8A2F-4C83-81A0-F7620A1F564F}"/>
              </a:ext>
            </a:extLst>
          </p:cNvPr>
          <p:cNvSpPr>
            <a:spLocks noGrp="1" noChangeArrowheads="1"/>
          </p:cNvSpPr>
          <p:nvPr>
            <p:ph type="dt" sz="half" idx="2"/>
          </p:nvPr>
        </p:nvSpPr>
        <p:spPr bwMode="auto">
          <a:xfrm>
            <a:off x="714375"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p>
        </p:txBody>
      </p:sp>
      <p:sp>
        <p:nvSpPr>
          <p:cNvPr id="1029" name="Rectangle 5">
            <a:extLst>
              <a:ext uri="{FF2B5EF4-FFF2-40B4-BE49-F238E27FC236}">
                <a16:creationId xmlns:a16="http://schemas.microsoft.com/office/drawing/2014/main" id="{256CD275-C046-439B-84CE-12700F0A557D}"/>
              </a:ext>
            </a:extLst>
          </p:cNvPr>
          <p:cNvSpPr>
            <a:spLocks noGrp="1" noChangeArrowheads="1"/>
          </p:cNvSpPr>
          <p:nvPr>
            <p:ph type="ftr" sz="quarter" idx="3"/>
          </p:nvPr>
        </p:nvSpPr>
        <p:spPr bwMode="auto">
          <a:xfrm>
            <a:off x="3254375" y="6248400"/>
            <a:ext cx="30162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p>
        </p:txBody>
      </p:sp>
      <p:sp>
        <p:nvSpPr>
          <p:cNvPr id="1030" name="Rectangle 6">
            <a:extLst>
              <a:ext uri="{FF2B5EF4-FFF2-40B4-BE49-F238E27FC236}">
                <a16:creationId xmlns:a16="http://schemas.microsoft.com/office/drawing/2014/main" id="{DE8D93B2-10C1-49F0-86D5-162555371CC2}"/>
              </a:ext>
            </a:extLst>
          </p:cNvPr>
          <p:cNvSpPr>
            <a:spLocks noGrp="1" noChangeArrowheads="1"/>
          </p:cNvSpPr>
          <p:nvPr>
            <p:ph type="sldNum" sz="quarter" idx="4"/>
          </p:nvPr>
        </p:nvSpPr>
        <p:spPr bwMode="auto">
          <a:xfrm>
            <a:off x="6826250"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43A88A20-896A-4976-9BFA-CF57B2106B3C}" type="slidenum">
              <a:rPr lang="en-US" altLang="en-US"/>
              <a:pPr>
                <a:defRPr/>
              </a:pPr>
              <a:t>‹#›</a:t>
            </a:fld>
            <a:endParaRPr lang="en-US" altLang="en-US"/>
          </a:p>
        </p:txBody>
      </p:sp>
    </p:spTree>
    <p:extLst>
      <p:ext uri="{BB962C8B-B14F-4D97-AF65-F5344CB8AC3E}">
        <p14:creationId xmlns:p14="http://schemas.microsoft.com/office/powerpoint/2010/main" val="1778618429"/>
      </p:ext>
    </p:extLst>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 id="2147487518" r:id="rId12"/>
  </p:sldLayoutIdLst>
  <p:txStyles>
    <p:titleStyle>
      <a:lvl1pPr algn="ctr" rtl="0" eaLnBrk="0" fontAlgn="base" hangingPunct="0">
        <a:spcBef>
          <a:spcPct val="0"/>
        </a:spcBef>
        <a:spcAft>
          <a:spcPct val="0"/>
        </a:spcAft>
        <a:defRPr sz="34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itchFamily="18" charset="0"/>
        </a:defRPr>
      </a:lvl2pPr>
      <a:lvl3pPr algn="ctr" rtl="0" eaLnBrk="0" fontAlgn="base" hangingPunct="0">
        <a:spcBef>
          <a:spcPct val="0"/>
        </a:spcBef>
        <a:spcAft>
          <a:spcPct val="0"/>
        </a:spcAft>
        <a:defRPr sz="3400">
          <a:solidFill>
            <a:schemeClr val="tx2"/>
          </a:solidFill>
          <a:latin typeface="Times New Roman" pitchFamily="18" charset="0"/>
        </a:defRPr>
      </a:lvl3pPr>
      <a:lvl4pPr algn="ctr" rtl="0" eaLnBrk="0" fontAlgn="base" hangingPunct="0">
        <a:spcBef>
          <a:spcPct val="0"/>
        </a:spcBef>
        <a:spcAft>
          <a:spcPct val="0"/>
        </a:spcAft>
        <a:defRPr sz="3400">
          <a:solidFill>
            <a:schemeClr val="tx2"/>
          </a:solidFill>
          <a:latin typeface="Times New Roman" pitchFamily="18" charset="0"/>
        </a:defRPr>
      </a:lvl4pPr>
      <a:lvl5pPr algn="ctr" rtl="0" eaLnBrk="0" fontAlgn="base" hangingPunct="0">
        <a:spcBef>
          <a:spcPct val="0"/>
        </a:spcBef>
        <a:spcAft>
          <a:spcPct val="0"/>
        </a:spcAft>
        <a:defRPr sz="3400">
          <a:solidFill>
            <a:schemeClr val="tx2"/>
          </a:solidFill>
          <a:latin typeface="Times New Roman" pitchFamily="18" charset="0"/>
        </a:defRPr>
      </a:lvl5pPr>
      <a:lvl6pPr marL="357210" algn="ctr" rtl="0" fontAlgn="base">
        <a:spcBef>
          <a:spcPct val="0"/>
        </a:spcBef>
        <a:spcAft>
          <a:spcPct val="0"/>
        </a:spcAft>
        <a:defRPr sz="3438">
          <a:solidFill>
            <a:schemeClr val="tx2"/>
          </a:solidFill>
          <a:latin typeface="Times New Roman" pitchFamily="18" charset="0"/>
        </a:defRPr>
      </a:lvl6pPr>
      <a:lvl7pPr marL="714421" algn="ctr" rtl="0" fontAlgn="base">
        <a:spcBef>
          <a:spcPct val="0"/>
        </a:spcBef>
        <a:spcAft>
          <a:spcPct val="0"/>
        </a:spcAft>
        <a:defRPr sz="3438">
          <a:solidFill>
            <a:schemeClr val="tx2"/>
          </a:solidFill>
          <a:latin typeface="Times New Roman" pitchFamily="18" charset="0"/>
        </a:defRPr>
      </a:lvl7pPr>
      <a:lvl8pPr marL="1071631" algn="ctr" rtl="0" fontAlgn="base">
        <a:spcBef>
          <a:spcPct val="0"/>
        </a:spcBef>
        <a:spcAft>
          <a:spcPct val="0"/>
        </a:spcAft>
        <a:defRPr sz="3438">
          <a:solidFill>
            <a:schemeClr val="tx2"/>
          </a:solidFill>
          <a:latin typeface="Times New Roman" pitchFamily="18" charset="0"/>
        </a:defRPr>
      </a:lvl8pPr>
      <a:lvl9pPr marL="1428841" algn="ctr" rtl="0" fontAlgn="base">
        <a:spcBef>
          <a:spcPct val="0"/>
        </a:spcBef>
        <a:spcAft>
          <a:spcPct val="0"/>
        </a:spcAft>
        <a:defRPr sz="3438">
          <a:solidFill>
            <a:schemeClr val="tx2"/>
          </a:solidFill>
          <a:latin typeface="Times New Roman" pitchFamily="18" charset="0"/>
        </a:defRPr>
      </a:lvl9pPr>
    </p:titleStyle>
    <p:bodyStyle>
      <a:lvl1pPr marL="266700" indent="-266700" algn="l" rtl="0" eaLnBrk="0" fontAlgn="base" hangingPunct="0">
        <a:spcBef>
          <a:spcPct val="20000"/>
        </a:spcBef>
        <a:spcAft>
          <a:spcPct val="0"/>
        </a:spcAft>
        <a:buChar char="•"/>
        <a:defRPr sz="25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a:solidFill>
            <a:schemeClr val="tx1"/>
          </a:solidFill>
          <a:latin typeface="+mn-lt"/>
        </a:defRPr>
      </a:lvl2pPr>
      <a:lvl3pPr marL="892175" indent="-177800" algn="l" rtl="0" eaLnBrk="0" fontAlgn="base" hangingPunct="0">
        <a:spcBef>
          <a:spcPct val="20000"/>
        </a:spcBef>
        <a:spcAft>
          <a:spcPct val="0"/>
        </a:spcAft>
        <a:buChar char="•"/>
        <a:defRPr>
          <a:solidFill>
            <a:schemeClr val="tx1"/>
          </a:solidFill>
          <a:latin typeface="+mn-lt"/>
        </a:defRPr>
      </a:lvl3pPr>
      <a:lvl4pPr marL="1249363" indent="-177800" algn="l" rtl="0" eaLnBrk="0" fontAlgn="base" hangingPunct="0">
        <a:spcBef>
          <a:spcPct val="20000"/>
        </a:spcBef>
        <a:spcAft>
          <a:spcPct val="0"/>
        </a:spcAft>
        <a:buChar char="–"/>
        <a:defRPr sz="1500">
          <a:solidFill>
            <a:schemeClr val="tx1"/>
          </a:solidFill>
          <a:latin typeface="+mn-lt"/>
        </a:defRPr>
      </a:lvl4pPr>
      <a:lvl5pPr marL="1606550" indent="-177800" algn="l" rtl="0" eaLnBrk="0" fontAlgn="base" hangingPunct="0">
        <a:spcBef>
          <a:spcPct val="20000"/>
        </a:spcBef>
        <a:spcAft>
          <a:spcPct val="0"/>
        </a:spcAft>
        <a:buChar char="»"/>
        <a:defRPr sz="1500">
          <a:solidFill>
            <a:schemeClr val="tx1"/>
          </a:solidFill>
          <a:latin typeface="+mn-lt"/>
        </a:defRPr>
      </a:lvl5pPr>
      <a:lvl6pPr marL="1964657" indent="-178605" algn="l" rtl="0" fontAlgn="base">
        <a:spcBef>
          <a:spcPct val="20000"/>
        </a:spcBef>
        <a:spcAft>
          <a:spcPct val="0"/>
        </a:spcAft>
        <a:buChar char="»"/>
        <a:defRPr sz="1563">
          <a:solidFill>
            <a:schemeClr val="tx1"/>
          </a:solidFill>
          <a:latin typeface="+mn-lt"/>
        </a:defRPr>
      </a:lvl6pPr>
      <a:lvl7pPr marL="2321867" indent="-178605" algn="l" rtl="0" fontAlgn="base">
        <a:spcBef>
          <a:spcPct val="20000"/>
        </a:spcBef>
        <a:spcAft>
          <a:spcPct val="0"/>
        </a:spcAft>
        <a:buChar char="»"/>
        <a:defRPr sz="1563">
          <a:solidFill>
            <a:schemeClr val="tx1"/>
          </a:solidFill>
          <a:latin typeface="+mn-lt"/>
        </a:defRPr>
      </a:lvl7pPr>
      <a:lvl8pPr marL="2679078" indent="-178605" algn="l" rtl="0" fontAlgn="base">
        <a:spcBef>
          <a:spcPct val="20000"/>
        </a:spcBef>
        <a:spcAft>
          <a:spcPct val="0"/>
        </a:spcAft>
        <a:buChar char="»"/>
        <a:defRPr sz="1563">
          <a:solidFill>
            <a:schemeClr val="tx1"/>
          </a:solidFill>
          <a:latin typeface="+mn-lt"/>
        </a:defRPr>
      </a:lvl8pPr>
      <a:lvl9pPr marL="3036288" indent="-178605" algn="l" rtl="0" fontAlgn="base">
        <a:spcBef>
          <a:spcPct val="20000"/>
        </a:spcBef>
        <a:spcAft>
          <a:spcPct val="0"/>
        </a:spcAft>
        <a:buChar char="»"/>
        <a:defRPr sz="1563">
          <a:solidFill>
            <a:schemeClr val="tx1"/>
          </a:solidFill>
          <a:latin typeface="+mn-lt"/>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E40B14E-FCD1-48F7-9A73-5094BBAD046E}"/>
              </a:ext>
            </a:extLst>
          </p:cNvPr>
          <p:cNvSpPr>
            <a:spLocks noGrp="1" noChangeArrowheads="1"/>
          </p:cNvSpPr>
          <p:nvPr>
            <p:ph type="title"/>
          </p:nvPr>
        </p:nvSpPr>
        <p:spPr bwMode="auto">
          <a:xfrm>
            <a:off x="714375" y="609600"/>
            <a:ext cx="809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5015CEFF-997F-4D01-82A5-0086833AF52B}"/>
              </a:ext>
            </a:extLst>
          </p:cNvPr>
          <p:cNvSpPr>
            <a:spLocks noGrp="1" noChangeArrowheads="1"/>
          </p:cNvSpPr>
          <p:nvPr>
            <p:ph type="body" idx="1"/>
          </p:nvPr>
        </p:nvSpPr>
        <p:spPr bwMode="auto">
          <a:xfrm>
            <a:off x="714375" y="1981200"/>
            <a:ext cx="8096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705867-9540-454B-8A4B-0CD908990CE5}"/>
              </a:ext>
            </a:extLst>
          </p:cNvPr>
          <p:cNvSpPr>
            <a:spLocks noGrp="1" noChangeArrowheads="1"/>
          </p:cNvSpPr>
          <p:nvPr>
            <p:ph type="dt" sz="half" idx="2"/>
          </p:nvPr>
        </p:nvSpPr>
        <p:spPr bwMode="auto">
          <a:xfrm>
            <a:off x="714375"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ltLang="en-US"/>
          </a:p>
        </p:txBody>
      </p:sp>
      <p:sp>
        <p:nvSpPr>
          <p:cNvPr id="1029" name="Rectangle 5">
            <a:extLst>
              <a:ext uri="{FF2B5EF4-FFF2-40B4-BE49-F238E27FC236}">
                <a16:creationId xmlns:a16="http://schemas.microsoft.com/office/drawing/2014/main" id="{AE24A9BD-0D44-4C92-9BE8-7360E91530B0}"/>
              </a:ext>
            </a:extLst>
          </p:cNvPr>
          <p:cNvSpPr>
            <a:spLocks noGrp="1" noChangeArrowheads="1"/>
          </p:cNvSpPr>
          <p:nvPr>
            <p:ph type="ftr" sz="quarter" idx="3"/>
          </p:nvPr>
        </p:nvSpPr>
        <p:spPr bwMode="auto">
          <a:xfrm>
            <a:off x="3254375" y="6248400"/>
            <a:ext cx="30162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ltLang="en-US"/>
          </a:p>
        </p:txBody>
      </p:sp>
      <p:sp>
        <p:nvSpPr>
          <p:cNvPr id="1030" name="Rectangle 6">
            <a:extLst>
              <a:ext uri="{FF2B5EF4-FFF2-40B4-BE49-F238E27FC236}">
                <a16:creationId xmlns:a16="http://schemas.microsoft.com/office/drawing/2014/main" id="{A30A6F36-1187-4014-9A8D-1AE349CA18E2}"/>
              </a:ext>
            </a:extLst>
          </p:cNvPr>
          <p:cNvSpPr>
            <a:spLocks noGrp="1" noChangeArrowheads="1"/>
          </p:cNvSpPr>
          <p:nvPr>
            <p:ph type="sldNum" sz="quarter" idx="4"/>
          </p:nvPr>
        </p:nvSpPr>
        <p:spPr bwMode="auto">
          <a:xfrm>
            <a:off x="6826250"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1B1A87CF-9BA1-4078-BBBC-766C64E6A3DD}" type="slidenum">
              <a:rPr lang="en-US" altLang="en-US"/>
              <a:pPr>
                <a:defRPr/>
              </a:pPr>
              <a:t>‹#›</a:t>
            </a:fld>
            <a:endParaRPr lang="en-US" altLang="en-US"/>
          </a:p>
        </p:txBody>
      </p:sp>
    </p:spTree>
    <p:extLst>
      <p:ext uri="{BB962C8B-B14F-4D97-AF65-F5344CB8AC3E}">
        <p14:creationId xmlns:p14="http://schemas.microsoft.com/office/powerpoint/2010/main" val="2064026341"/>
      </p:ext>
    </p:extLst>
  </p:cSld>
  <p:clrMap bg1="lt1" tx1="dk1" bg2="lt2" tx2="dk2" accent1="accent1" accent2="accent2" accent3="accent3" accent4="accent4" accent5="accent5" accent6="accent6" hlink="hlink" folHlink="folHlink"/>
  <p:sldLayoutIdLst>
    <p:sldLayoutId id="2147487520" r:id="rId1"/>
    <p:sldLayoutId id="2147487521" r:id="rId2"/>
    <p:sldLayoutId id="2147487522" r:id="rId3"/>
    <p:sldLayoutId id="2147487523" r:id="rId4"/>
    <p:sldLayoutId id="2147487524" r:id="rId5"/>
    <p:sldLayoutId id="2147487525" r:id="rId6"/>
    <p:sldLayoutId id="2147487526" r:id="rId7"/>
    <p:sldLayoutId id="2147487527" r:id="rId8"/>
    <p:sldLayoutId id="2147487528" r:id="rId9"/>
    <p:sldLayoutId id="2147487529" r:id="rId10"/>
    <p:sldLayoutId id="2147487530" r:id="rId11"/>
    <p:sldLayoutId id="2147487531" r:id="rId12"/>
    <p:sldLayoutId id="2147487532" r:id="rId13"/>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10" algn="ctr" rtl="0" fontAlgn="base">
        <a:spcBef>
          <a:spcPct val="0"/>
        </a:spcBef>
        <a:spcAft>
          <a:spcPct val="0"/>
        </a:spcAft>
        <a:defRPr sz="3438">
          <a:solidFill>
            <a:schemeClr val="tx2"/>
          </a:solidFill>
          <a:latin typeface="Times New Roman" panose="02020603050405020304" pitchFamily="18" charset="0"/>
        </a:defRPr>
      </a:lvl6pPr>
      <a:lvl7pPr marL="714421" algn="ctr" rtl="0" fontAlgn="base">
        <a:spcBef>
          <a:spcPct val="0"/>
        </a:spcBef>
        <a:spcAft>
          <a:spcPct val="0"/>
        </a:spcAft>
        <a:defRPr sz="3438">
          <a:solidFill>
            <a:schemeClr val="tx2"/>
          </a:solidFill>
          <a:latin typeface="Times New Roman" panose="02020603050405020304" pitchFamily="18" charset="0"/>
        </a:defRPr>
      </a:lvl7pPr>
      <a:lvl8pPr marL="1071631" algn="ctr" rtl="0" fontAlgn="base">
        <a:spcBef>
          <a:spcPct val="0"/>
        </a:spcBef>
        <a:spcAft>
          <a:spcPct val="0"/>
        </a:spcAft>
        <a:defRPr sz="3438">
          <a:solidFill>
            <a:schemeClr val="tx2"/>
          </a:solidFill>
          <a:latin typeface="Times New Roman" panose="02020603050405020304" pitchFamily="18" charset="0"/>
        </a:defRPr>
      </a:lvl8pPr>
      <a:lvl9pPr marL="1428841" algn="ctr" rtl="0" fontAlgn="base">
        <a:spcBef>
          <a:spcPct val="0"/>
        </a:spcBef>
        <a:spcAft>
          <a:spcPct val="0"/>
        </a:spcAft>
        <a:defRPr sz="3438">
          <a:solidFill>
            <a:schemeClr val="tx2"/>
          </a:solidFill>
          <a:latin typeface="Times New Roman" panose="02020603050405020304" pitchFamily="18" charset="0"/>
        </a:defRPr>
      </a:lvl9pPr>
    </p:titleStyle>
    <p:bodyStyle>
      <a:lvl1pPr marL="266700" indent="-266700" algn="l" rtl="0" eaLnBrk="0" fontAlgn="base" hangingPunct="0">
        <a:spcBef>
          <a:spcPct val="20000"/>
        </a:spcBef>
        <a:spcAft>
          <a:spcPct val="0"/>
        </a:spcAft>
        <a:buChar char="•"/>
        <a:defRPr sz="2500" kern="12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kern="1200">
          <a:solidFill>
            <a:schemeClr val="tx1"/>
          </a:solidFill>
          <a:latin typeface="+mn-lt"/>
          <a:ea typeface="+mn-ea"/>
          <a:cs typeface="+mn-cs"/>
        </a:defRPr>
      </a:lvl2pPr>
      <a:lvl3pPr marL="892175" indent="-177800" algn="l" rtl="0" eaLnBrk="0" fontAlgn="base" hangingPunct="0">
        <a:spcBef>
          <a:spcPct val="20000"/>
        </a:spcBef>
        <a:spcAft>
          <a:spcPct val="0"/>
        </a:spcAft>
        <a:buChar char="•"/>
        <a:defRPr kern="1200">
          <a:solidFill>
            <a:schemeClr val="tx1"/>
          </a:solidFill>
          <a:latin typeface="+mn-lt"/>
          <a:ea typeface="+mn-ea"/>
          <a:cs typeface="+mn-cs"/>
        </a:defRPr>
      </a:lvl3pPr>
      <a:lvl4pPr marL="1249363" indent="-177800" algn="l" rtl="0" eaLnBrk="0" fontAlgn="base" hangingPunct="0">
        <a:spcBef>
          <a:spcPct val="20000"/>
        </a:spcBef>
        <a:spcAft>
          <a:spcPct val="0"/>
        </a:spcAft>
        <a:buChar char="–"/>
        <a:defRPr sz="1500" kern="1200">
          <a:solidFill>
            <a:schemeClr val="tx1"/>
          </a:solidFill>
          <a:latin typeface="+mn-lt"/>
          <a:ea typeface="+mn-ea"/>
          <a:cs typeface="+mn-cs"/>
        </a:defRPr>
      </a:lvl4pPr>
      <a:lvl5pPr marL="1606550" indent="-177800" algn="l" rtl="0" eaLnBrk="0" fontAlgn="base" hangingPunct="0">
        <a:spcBef>
          <a:spcPct val="20000"/>
        </a:spcBef>
        <a:spcAft>
          <a:spcPct val="0"/>
        </a:spcAft>
        <a:buChar char="»"/>
        <a:defRPr sz="1500" kern="1200">
          <a:solidFill>
            <a:schemeClr val="tx1"/>
          </a:solidFill>
          <a:latin typeface="+mn-lt"/>
          <a:ea typeface="+mn-ea"/>
          <a:cs typeface="+mn-cs"/>
        </a:defRPr>
      </a:lvl5pPr>
      <a:lvl6pPr marL="196465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6pPr>
      <a:lvl7pPr marL="232186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7pPr>
      <a:lvl8pPr marL="267907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8pPr>
      <a:lvl9pPr marL="303628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35F2B0-26C8-4BB1-8C22-BF040F21589D}"/>
              </a:ext>
            </a:extLst>
          </p:cNvPr>
          <p:cNvSpPr>
            <a:spLocks noGrp="1" noChangeArrowheads="1"/>
          </p:cNvSpPr>
          <p:nvPr>
            <p:ph type="title"/>
          </p:nvPr>
        </p:nvSpPr>
        <p:spPr bwMode="auto">
          <a:xfrm>
            <a:off x="714375" y="609600"/>
            <a:ext cx="809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494D82-5844-4F43-87D8-CDAED79A7B15}"/>
              </a:ext>
            </a:extLst>
          </p:cNvPr>
          <p:cNvSpPr>
            <a:spLocks noGrp="1" noChangeArrowheads="1"/>
          </p:cNvSpPr>
          <p:nvPr>
            <p:ph type="body" idx="1"/>
          </p:nvPr>
        </p:nvSpPr>
        <p:spPr bwMode="auto">
          <a:xfrm>
            <a:off x="714375" y="1981200"/>
            <a:ext cx="8096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EB4909D-731D-4416-A8D5-86E07260AED7}"/>
              </a:ext>
            </a:extLst>
          </p:cNvPr>
          <p:cNvSpPr>
            <a:spLocks noGrp="1" noChangeArrowheads="1"/>
          </p:cNvSpPr>
          <p:nvPr>
            <p:ph type="dt" sz="half" idx="2"/>
          </p:nvPr>
        </p:nvSpPr>
        <p:spPr bwMode="auto">
          <a:xfrm>
            <a:off x="714375"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ltLang="en-US"/>
          </a:p>
        </p:txBody>
      </p:sp>
      <p:sp>
        <p:nvSpPr>
          <p:cNvPr id="1029" name="Rectangle 5">
            <a:extLst>
              <a:ext uri="{FF2B5EF4-FFF2-40B4-BE49-F238E27FC236}">
                <a16:creationId xmlns:a16="http://schemas.microsoft.com/office/drawing/2014/main" id="{C6946EFF-8464-4C9C-ACED-7902FB53F079}"/>
              </a:ext>
            </a:extLst>
          </p:cNvPr>
          <p:cNvSpPr>
            <a:spLocks noGrp="1" noChangeArrowheads="1"/>
          </p:cNvSpPr>
          <p:nvPr>
            <p:ph type="ftr" sz="quarter" idx="3"/>
          </p:nvPr>
        </p:nvSpPr>
        <p:spPr bwMode="auto">
          <a:xfrm>
            <a:off x="3254375" y="6248400"/>
            <a:ext cx="30162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ltLang="en-US"/>
          </a:p>
        </p:txBody>
      </p:sp>
      <p:sp>
        <p:nvSpPr>
          <p:cNvPr id="1030" name="Rectangle 6">
            <a:extLst>
              <a:ext uri="{FF2B5EF4-FFF2-40B4-BE49-F238E27FC236}">
                <a16:creationId xmlns:a16="http://schemas.microsoft.com/office/drawing/2014/main" id="{D0A55D26-AB93-48DC-BE36-7B6202D114C9}"/>
              </a:ext>
            </a:extLst>
          </p:cNvPr>
          <p:cNvSpPr>
            <a:spLocks noGrp="1" noChangeArrowheads="1"/>
          </p:cNvSpPr>
          <p:nvPr>
            <p:ph type="sldNum" sz="quarter" idx="4"/>
          </p:nvPr>
        </p:nvSpPr>
        <p:spPr bwMode="auto">
          <a:xfrm>
            <a:off x="6826250"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B99532AF-79EE-4963-BC36-BAD1FDCBF658}" type="slidenum">
              <a:rPr lang="en-US" altLang="en-US"/>
              <a:pPr>
                <a:defRPr/>
              </a:pPr>
              <a:t>‹#›</a:t>
            </a:fld>
            <a:endParaRPr lang="en-US" altLang="en-US"/>
          </a:p>
        </p:txBody>
      </p:sp>
    </p:spTree>
    <p:extLst>
      <p:ext uri="{BB962C8B-B14F-4D97-AF65-F5344CB8AC3E}">
        <p14:creationId xmlns:p14="http://schemas.microsoft.com/office/powerpoint/2010/main" val="968317730"/>
      </p:ext>
    </p:extLst>
  </p:cSld>
  <p:clrMap bg1="lt1" tx1="dk1" bg2="lt2" tx2="dk2" accent1="accent1" accent2="accent2" accent3="accent3" accent4="accent4" accent5="accent5" accent6="accent6" hlink="hlink" folHlink="folHlink"/>
  <p:sldLayoutIdLst>
    <p:sldLayoutId id="2147487534"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 id="2147487545" r:id="rId12"/>
    <p:sldLayoutId id="2147487546" r:id="rId13"/>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10" algn="ctr" rtl="0" fontAlgn="base">
        <a:spcBef>
          <a:spcPct val="0"/>
        </a:spcBef>
        <a:spcAft>
          <a:spcPct val="0"/>
        </a:spcAft>
        <a:defRPr sz="3438">
          <a:solidFill>
            <a:schemeClr val="tx2"/>
          </a:solidFill>
          <a:latin typeface="Times New Roman" panose="02020603050405020304" pitchFamily="18" charset="0"/>
        </a:defRPr>
      </a:lvl6pPr>
      <a:lvl7pPr marL="714421" algn="ctr" rtl="0" fontAlgn="base">
        <a:spcBef>
          <a:spcPct val="0"/>
        </a:spcBef>
        <a:spcAft>
          <a:spcPct val="0"/>
        </a:spcAft>
        <a:defRPr sz="3438">
          <a:solidFill>
            <a:schemeClr val="tx2"/>
          </a:solidFill>
          <a:latin typeface="Times New Roman" panose="02020603050405020304" pitchFamily="18" charset="0"/>
        </a:defRPr>
      </a:lvl7pPr>
      <a:lvl8pPr marL="1071631" algn="ctr" rtl="0" fontAlgn="base">
        <a:spcBef>
          <a:spcPct val="0"/>
        </a:spcBef>
        <a:spcAft>
          <a:spcPct val="0"/>
        </a:spcAft>
        <a:defRPr sz="3438">
          <a:solidFill>
            <a:schemeClr val="tx2"/>
          </a:solidFill>
          <a:latin typeface="Times New Roman" panose="02020603050405020304" pitchFamily="18" charset="0"/>
        </a:defRPr>
      </a:lvl8pPr>
      <a:lvl9pPr marL="1428841" algn="ctr" rtl="0" fontAlgn="base">
        <a:spcBef>
          <a:spcPct val="0"/>
        </a:spcBef>
        <a:spcAft>
          <a:spcPct val="0"/>
        </a:spcAft>
        <a:defRPr sz="3438">
          <a:solidFill>
            <a:schemeClr val="tx2"/>
          </a:solidFill>
          <a:latin typeface="Times New Roman" panose="02020603050405020304" pitchFamily="18" charset="0"/>
        </a:defRPr>
      </a:lvl9pPr>
    </p:titleStyle>
    <p:bodyStyle>
      <a:lvl1pPr marL="266700" indent="-266700" algn="l" rtl="0" eaLnBrk="0" fontAlgn="base" hangingPunct="0">
        <a:spcBef>
          <a:spcPct val="20000"/>
        </a:spcBef>
        <a:spcAft>
          <a:spcPct val="0"/>
        </a:spcAft>
        <a:buChar char="•"/>
        <a:defRPr sz="2500" kern="12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kern="1200">
          <a:solidFill>
            <a:schemeClr val="tx1"/>
          </a:solidFill>
          <a:latin typeface="+mn-lt"/>
          <a:ea typeface="+mn-ea"/>
          <a:cs typeface="+mn-cs"/>
        </a:defRPr>
      </a:lvl2pPr>
      <a:lvl3pPr marL="892175" indent="-177800" algn="l" rtl="0" eaLnBrk="0" fontAlgn="base" hangingPunct="0">
        <a:spcBef>
          <a:spcPct val="20000"/>
        </a:spcBef>
        <a:spcAft>
          <a:spcPct val="0"/>
        </a:spcAft>
        <a:buChar char="•"/>
        <a:defRPr kern="1200">
          <a:solidFill>
            <a:schemeClr val="tx1"/>
          </a:solidFill>
          <a:latin typeface="+mn-lt"/>
          <a:ea typeface="+mn-ea"/>
          <a:cs typeface="+mn-cs"/>
        </a:defRPr>
      </a:lvl3pPr>
      <a:lvl4pPr marL="1249363" indent="-177800" algn="l" rtl="0" eaLnBrk="0" fontAlgn="base" hangingPunct="0">
        <a:spcBef>
          <a:spcPct val="20000"/>
        </a:spcBef>
        <a:spcAft>
          <a:spcPct val="0"/>
        </a:spcAft>
        <a:buChar char="–"/>
        <a:defRPr sz="1500" kern="1200">
          <a:solidFill>
            <a:schemeClr val="tx1"/>
          </a:solidFill>
          <a:latin typeface="+mn-lt"/>
          <a:ea typeface="+mn-ea"/>
          <a:cs typeface="+mn-cs"/>
        </a:defRPr>
      </a:lvl4pPr>
      <a:lvl5pPr marL="1606550" indent="-177800" algn="l" rtl="0" eaLnBrk="0" fontAlgn="base" hangingPunct="0">
        <a:spcBef>
          <a:spcPct val="20000"/>
        </a:spcBef>
        <a:spcAft>
          <a:spcPct val="0"/>
        </a:spcAft>
        <a:buChar char="»"/>
        <a:defRPr sz="1500" kern="1200">
          <a:solidFill>
            <a:schemeClr val="tx1"/>
          </a:solidFill>
          <a:latin typeface="+mn-lt"/>
          <a:ea typeface="+mn-ea"/>
          <a:cs typeface="+mn-cs"/>
        </a:defRPr>
      </a:lvl5pPr>
      <a:lvl6pPr marL="196465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6pPr>
      <a:lvl7pPr marL="232186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7pPr>
      <a:lvl8pPr marL="267907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8pPr>
      <a:lvl9pPr marL="303628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8228D06-94BA-499B-A4D4-245C3E75912C}"/>
              </a:ext>
            </a:extLst>
          </p:cNvPr>
          <p:cNvSpPr>
            <a:spLocks noGrp="1" noChangeArrowheads="1"/>
          </p:cNvSpPr>
          <p:nvPr>
            <p:ph type="title"/>
          </p:nvPr>
        </p:nvSpPr>
        <p:spPr bwMode="auto">
          <a:xfrm>
            <a:off x="714375" y="609600"/>
            <a:ext cx="8096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BCCA10F9-2D07-4903-A598-146EEE7F27DE}"/>
              </a:ext>
            </a:extLst>
          </p:cNvPr>
          <p:cNvSpPr>
            <a:spLocks noGrp="1" noChangeArrowheads="1"/>
          </p:cNvSpPr>
          <p:nvPr>
            <p:ph type="body" idx="1"/>
          </p:nvPr>
        </p:nvSpPr>
        <p:spPr bwMode="auto">
          <a:xfrm>
            <a:off x="714375" y="1981200"/>
            <a:ext cx="8096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F196D45-818D-4096-841D-1A8D282F3819}"/>
              </a:ext>
            </a:extLst>
          </p:cNvPr>
          <p:cNvSpPr>
            <a:spLocks noGrp="1" noChangeArrowheads="1"/>
          </p:cNvSpPr>
          <p:nvPr>
            <p:ph type="dt" sz="half" idx="2"/>
          </p:nvPr>
        </p:nvSpPr>
        <p:spPr bwMode="auto">
          <a:xfrm>
            <a:off x="714375"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ltLang="en-US"/>
          </a:p>
        </p:txBody>
      </p:sp>
      <p:sp>
        <p:nvSpPr>
          <p:cNvPr id="1029" name="Rectangle 5">
            <a:extLst>
              <a:ext uri="{FF2B5EF4-FFF2-40B4-BE49-F238E27FC236}">
                <a16:creationId xmlns:a16="http://schemas.microsoft.com/office/drawing/2014/main" id="{CFA97245-747E-432E-97B4-5589DF12DE0B}"/>
              </a:ext>
            </a:extLst>
          </p:cNvPr>
          <p:cNvSpPr>
            <a:spLocks noGrp="1" noChangeArrowheads="1"/>
          </p:cNvSpPr>
          <p:nvPr>
            <p:ph type="ftr" sz="quarter" idx="3"/>
          </p:nvPr>
        </p:nvSpPr>
        <p:spPr bwMode="auto">
          <a:xfrm>
            <a:off x="3254375" y="6248400"/>
            <a:ext cx="30162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ltLang="en-US"/>
          </a:p>
        </p:txBody>
      </p:sp>
      <p:sp>
        <p:nvSpPr>
          <p:cNvPr id="1030" name="Rectangle 6">
            <a:extLst>
              <a:ext uri="{FF2B5EF4-FFF2-40B4-BE49-F238E27FC236}">
                <a16:creationId xmlns:a16="http://schemas.microsoft.com/office/drawing/2014/main" id="{E3369EAB-6B0D-4496-98FF-B0781C29AF52}"/>
              </a:ext>
            </a:extLst>
          </p:cNvPr>
          <p:cNvSpPr>
            <a:spLocks noGrp="1" noChangeArrowheads="1"/>
          </p:cNvSpPr>
          <p:nvPr>
            <p:ph type="sldNum" sz="quarter" idx="4"/>
          </p:nvPr>
        </p:nvSpPr>
        <p:spPr bwMode="auto">
          <a:xfrm>
            <a:off x="6826250" y="6248400"/>
            <a:ext cx="19843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15A02A7E-76AA-46D8-B37C-4110F7D97CD9}" type="slidenum">
              <a:rPr lang="en-US" altLang="en-US"/>
              <a:pPr>
                <a:defRPr/>
              </a:pPr>
              <a:t>‹#›</a:t>
            </a:fld>
            <a:endParaRPr lang="en-US" altLang="en-US"/>
          </a:p>
        </p:txBody>
      </p:sp>
    </p:spTree>
    <p:extLst>
      <p:ext uri="{BB962C8B-B14F-4D97-AF65-F5344CB8AC3E}">
        <p14:creationId xmlns:p14="http://schemas.microsoft.com/office/powerpoint/2010/main" val="2731792537"/>
      </p:ext>
    </p:extLst>
  </p:cSld>
  <p:clrMap bg1="lt1" tx1="dk1" bg2="lt2" tx2="dk2" accent1="accent1" accent2="accent2" accent3="accent3" accent4="accent4" accent5="accent5" accent6="accent6" hlink="hlink" folHlink="folHlink"/>
  <p:sldLayoutIdLst>
    <p:sldLayoutId id="2147487548" r:id="rId1"/>
    <p:sldLayoutId id="2147487549" r:id="rId2"/>
    <p:sldLayoutId id="2147487550" r:id="rId3"/>
    <p:sldLayoutId id="2147487551" r:id="rId4"/>
    <p:sldLayoutId id="2147487552" r:id="rId5"/>
    <p:sldLayoutId id="2147487553" r:id="rId6"/>
    <p:sldLayoutId id="2147487554" r:id="rId7"/>
    <p:sldLayoutId id="2147487555" r:id="rId8"/>
    <p:sldLayoutId id="2147487556" r:id="rId9"/>
    <p:sldLayoutId id="2147487557" r:id="rId10"/>
    <p:sldLayoutId id="2147487558" r:id="rId11"/>
    <p:sldLayoutId id="2147487559" r:id="rId12"/>
    <p:sldLayoutId id="2147487560" r:id="rId13"/>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10" algn="ctr" rtl="0" fontAlgn="base">
        <a:spcBef>
          <a:spcPct val="0"/>
        </a:spcBef>
        <a:spcAft>
          <a:spcPct val="0"/>
        </a:spcAft>
        <a:defRPr sz="3438">
          <a:solidFill>
            <a:schemeClr val="tx2"/>
          </a:solidFill>
          <a:latin typeface="Times New Roman" panose="02020603050405020304" pitchFamily="18" charset="0"/>
        </a:defRPr>
      </a:lvl6pPr>
      <a:lvl7pPr marL="714421" algn="ctr" rtl="0" fontAlgn="base">
        <a:spcBef>
          <a:spcPct val="0"/>
        </a:spcBef>
        <a:spcAft>
          <a:spcPct val="0"/>
        </a:spcAft>
        <a:defRPr sz="3438">
          <a:solidFill>
            <a:schemeClr val="tx2"/>
          </a:solidFill>
          <a:latin typeface="Times New Roman" panose="02020603050405020304" pitchFamily="18" charset="0"/>
        </a:defRPr>
      </a:lvl7pPr>
      <a:lvl8pPr marL="1071631" algn="ctr" rtl="0" fontAlgn="base">
        <a:spcBef>
          <a:spcPct val="0"/>
        </a:spcBef>
        <a:spcAft>
          <a:spcPct val="0"/>
        </a:spcAft>
        <a:defRPr sz="3438">
          <a:solidFill>
            <a:schemeClr val="tx2"/>
          </a:solidFill>
          <a:latin typeface="Times New Roman" panose="02020603050405020304" pitchFamily="18" charset="0"/>
        </a:defRPr>
      </a:lvl8pPr>
      <a:lvl9pPr marL="1428841" algn="ctr" rtl="0" fontAlgn="base">
        <a:spcBef>
          <a:spcPct val="0"/>
        </a:spcBef>
        <a:spcAft>
          <a:spcPct val="0"/>
        </a:spcAft>
        <a:defRPr sz="3438">
          <a:solidFill>
            <a:schemeClr val="tx2"/>
          </a:solidFill>
          <a:latin typeface="Times New Roman" panose="02020603050405020304" pitchFamily="18" charset="0"/>
        </a:defRPr>
      </a:lvl9pPr>
    </p:titleStyle>
    <p:bodyStyle>
      <a:lvl1pPr marL="266700" indent="-266700" algn="l" rtl="0" eaLnBrk="0" fontAlgn="base" hangingPunct="0">
        <a:spcBef>
          <a:spcPct val="20000"/>
        </a:spcBef>
        <a:spcAft>
          <a:spcPct val="0"/>
        </a:spcAft>
        <a:buChar char="•"/>
        <a:defRPr sz="2500" kern="12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kern="1200">
          <a:solidFill>
            <a:schemeClr val="tx1"/>
          </a:solidFill>
          <a:latin typeface="+mn-lt"/>
          <a:ea typeface="+mn-ea"/>
          <a:cs typeface="+mn-cs"/>
        </a:defRPr>
      </a:lvl2pPr>
      <a:lvl3pPr marL="892175" indent="-177800" algn="l" rtl="0" eaLnBrk="0" fontAlgn="base" hangingPunct="0">
        <a:spcBef>
          <a:spcPct val="20000"/>
        </a:spcBef>
        <a:spcAft>
          <a:spcPct val="0"/>
        </a:spcAft>
        <a:buChar char="•"/>
        <a:defRPr kern="1200">
          <a:solidFill>
            <a:schemeClr val="tx1"/>
          </a:solidFill>
          <a:latin typeface="+mn-lt"/>
          <a:ea typeface="+mn-ea"/>
          <a:cs typeface="+mn-cs"/>
        </a:defRPr>
      </a:lvl3pPr>
      <a:lvl4pPr marL="1249363" indent="-177800" algn="l" rtl="0" eaLnBrk="0" fontAlgn="base" hangingPunct="0">
        <a:spcBef>
          <a:spcPct val="20000"/>
        </a:spcBef>
        <a:spcAft>
          <a:spcPct val="0"/>
        </a:spcAft>
        <a:buChar char="–"/>
        <a:defRPr sz="1500" kern="1200">
          <a:solidFill>
            <a:schemeClr val="tx1"/>
          </a:solidFill>
          <a:latin typeface="+mn-lt"/>
          <a:ea typeface="+mn-ea"/>
          <a:cs typeface="+mn-cs"/>
        </a:defRPr>
      </a:lvl4pPr>
      <a:lvl5pPr marL="1606550" indent="-177800" algn="l" rtl="0" eaLnBrk="0" fontAlgn="base" hangingPunct="0">
        <a:spcBef>
          <a:spcPct val="20000"/>
        </a:spcBef>
        <a:spcAft>
          <a:spcPct val="0"/>
        </a:spcAft>
        <a:buChar char="»"/>
        <a:defRPr sz="1500" kern="1200">
          <a:solidFill>
            <a:schemeClr val="tx1"/>
          </a:solidFill>
          <a:latin typeface="+mn-lt"/>
          <a:ea typeface="+mn-ea"/>
          <a:cs typeface="+mn-cs"/>
        </a:defRPr>
      </a:lvl5pPr>
      <a:lvl6pPr marL="196465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6pPr>
      <a:lvl7pPr marL="232186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7pPr>
      <a:lvl8pPr marL="267907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8pPr>
      <a:lvl9pPr marL="303628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54844" y="365126"/>
            <a:ext cx="8215313"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654844" y="1825625"/>
            <a:ext cx="8215313"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36763" y="6420581"/>
            <a:ext cx="233394" cy="236664"/>
          </a:xfrm>
          <a:prstGeom prst="rect">
            <a:avLst/>
          </a:prstGeom>
          <a:ln w="12700">
            <a:miter lim="400000"/>
          </a:ln>
        </p:spPr>
        <p:txBody>
          <a:bodyPr wrap="none" lIns="45718" tIns="45718" rIns="45718" bIns="45718" anchor="ctr">
            <a:spAutoFit/>
          </a:bodyPr>
          <a:lstStyle>
            <a:lvl1pPr algn="r">
              <a:defRPr sz="938">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628163049"/>
      </p:ext>
    </p:extLst>
  </p:cSld>
  <p:clrMap bg1="lt1" tx1="dk1" bg2="lt2" tx2="dk2" accent1="accent1" accent2="accent2" accent3="accent3" accent4="accent4" accent5="accent5" accent6="accent6" hlink="hlink" folHlink="folHlink"/>
  <p:sldLayoutIdLst>
    <p:sldLayoutId id="2147487562" r:id="rId1"/>
    <p:sldLayoutId id="2147487563" r:id="rId2"/>
    <p:sldLayoutId id="2147487564" r:id="rId3"/>
    <p:sldLayoutId id="2147487565" r:id="rId4"/>
    <p:sldLayoutId id="2147487566" r:id="rId5"/>
    <p:sldLayoutId id="2147487567" r:id="rId6"/>
    <p:sldLayoutId id="2147487568" r:id="rId7"/>
    <p:sldLayoutId id="2147487569" r:id="rId8"/>
  </p:sldLayoutIdLst>
  <p:transition spd="med"/>
  <p:txStyles>
    <p:titleStyle>
      <a:lvl1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14421" rtl="0" eaLnBrk="1" latinLnBrk="0" hangingPunct="1">
        <a:lnSpc>
          <a:spcPct val="90000"/>
        </a:lnSpc>
        <a:spcBef>
          <a:spcPts val="0"/>
        </a:spcBef>
        <a:spcAft>
          <a:spcPts val="0"/>
        </a:spcAft>
        <a:buClrTx/>
        <a:buSzTx/>
        <a:buFontTx/>
        <a:buNone/>
        <a:tabLst/>
        <a:defRPr sz="3438" b="0" i="0" u="none" strike="noStrike" cap="none" spc="0" baseline="0">
          <a:ln>
            <a:noFill/>
          </a:ln>
          <a:solidFill>
            <a:srgbClr val="000000"/>
          </a:solidFill>
          <a:uFillTx/>
          <a:latin typeface="Calibri Light"/>
          <a:ea typeface="Calibri Light"/>
          <a:cs typeface="Calibri Light"/>
          <a:sym typeface="Calibri Light"/>
        </a:defRPr>
      </a:lvl9pPr>
    </p:titleStyle>
    <p:bodyStyle>
      <a:lvl1pPr marL="178605" marR="0" indent="-178605"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1pPr>
      <a:lvl2pPr marL="565583" marR="0" indent="-208373"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2pPr>
      <a:lvl3pPr marL="964466" marR="0" indent="-250046"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3pPr>
      <a:lvl4pPr marL="1349461" marR="0" indent="-277830"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4pPr>
      <a:lvl5pPr marL="1706672" marR="0" indent="-277830"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5pPr>
      <a:lvl6pPr marL="2063882" marR="0" indent="-277830"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6pPr>
      <a:lvl7pPr marL="2421092" marR="0" indent="-277830"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7pPr>
      <a:lvl8pPr marL="2778303" marR="0" indent="-277830"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8pPr>
      <a:lvl9pPr marL="3135513" marR="0" indent="-277830" algn="l" defTabSz="714421" rtl="0" eaLnBrk="1" latinLnBrk="0" hangingPunct="1">
        <a:lnSpc>
          <a:spcPct val="90000"/>
        </a:lnSpc>
        <a:spcBef>
          <a:spcPts val="781"/>
        </a:spcBef>
        <a:spcAft>
          <a:spcPts val="0"/>
        </a:spcAft>
        <a:buClrTx/>
        <a:buSzPct val="100000"/>
        <a:buFont typeface="Arial"/>
        <a:buChar char="•"/>
        <a:tabLst/>
        <a:defRPr sz="2188" b="0" i="0" u="none" strike="noStrike" cap="none" spc="0" baseline="0">
          <a:ln>
            <a:noFill/>
          </a:ln>
          <a:solidFill>
            <a:srgbClr val="000000"/>
          </a:solidFill>
          <a:uFillTx/>
          <a:latin typeface="+mj-lt"/>
          <a:ea typeface="+mj-ea"/>
          <a:cs typeface="+mj-cs"/>
          <a:sym typeface="Calibri"/>
        </a:defRPr>
      </a:lvl9pPr>
    </p:bodyStyle>
    <p:otherStyle>
      <a:lvl1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1pPr>
      <a:lvl2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2pPr>
      <a:lvl3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3pPr>
      <a:lvl4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4pPr>
      <a:lvl5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5pPr>
      <a:lvl6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6pPr>
      <a:lvl7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7pPr>
      <a:lvl8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8pPr>
      <a:lvl9pPr marL="0" marR="0" indent="0" algn="r" defTabSz="714421" rtl="0" eaLnBrk="1" latinLnBrk="0" hangingPunct="1">
        <a:lnSpc>
          <a:spcPct val="100000"/>
        </a:lnSpc>
        <a:spcBef>
          <a:spcPts val="0"/>
        </a:spcBef>
        <a:spcAft>
          <a:spcPts val="0"/>
        </a:spcAft>
        <a:buClrTx/>
        <a:buSzTx/>
        <a:buFontTx/>
        <a:buNone/>
        <a:tabLst/>
        <a:defRPr sz="938"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chools.norfolk.gov.uk/pupil-needs/gypsy-roma-traveller" TargetMode="External"/><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7.jpe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schools.norfolk.gov.uk/pupil-needs/gypsy-roma-traveller" TargetMode="External"/><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claire.tattersall@norfolk.gov.uk" TargetMode="External"/><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hyperlink" Target="https://www.schools.norfolk.gov.uk/pupil-needs/gypsy-roma-traveller"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7.jpeg"/><Relationship Id="rId5" Type="http://schemas.openxmlformats.org/officeDocument/2006/relationships/hyperlink" Target="https://www.schools.norfolk.gov.uk/pupil-needs/gypsy-roma-traveller" TargetMode="Externa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0.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7.jpeg"/><Relationship Id="rId2" Type="http://schemas.openxmlformats.org/officeDocument/2006/relationships/notesSlide" Target="../notesSlides/notesSlide2.xml"/><Relationship Id="rId16"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2.wmf"/><Relationship Id="rId11" Type="http://schemas.openxmlformats.org/officeDocument/2006/relationships/image" Target="../media/image16.jpeg"/><Relationship Id="rId5" Type="http://schemas.openxmlformats.org/officeDocument/2006/relationships/image" Target="../media/image11.jpeg"/><Relationship Id="rId15" Type="http://schemas.openxmlformats.org/officeDocument/2006/relationships/image" Target="../media/image4.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hyperlink" Target="http://www.google.co.uk/imgres?imgurl=https://gateway01.lpplus.net/sites/wmc/historyculture/PublishingImages/circus4.jpg&amp;imgrefurl=https://gateway01.lpplus.net/sites/wmc/historyculture/PublishingImages/Forms/AllItems.aspx&amp;usg=__oYnPslJs4y53Kc8cdYENg3xeOg8=&amp;h=448&amp;w=336&amp;sz=136&amp;hl=en&amp;start=12&amp;um=1&amp;itbs=1&amp;tbnid=uKTkYIbQ20YAUM:&amp;tbnh=127&amp;tbnw=95&amp;prev=/images%3Fq%3DCircus%2BTravellers%26um%3D1%26hl%3Den%26sa%3DG%26rlz%3D1G1GGLQ_ENUK336%26tbs%3Disch:1" TargetMode="External"/><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7.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7.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6.xml"/><Relationship Id="rId1" Type="http://schemas.openxmlformats.org/officeDocument/2006/relationships/video" Target="https://www.youtube.com/embed/jL7LwUKtIec?list=PLo48HyAqJDjPXrv0Y5RXY-KEDjH7-yjVo" TargetMode="Externa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hyperlink" Target="https://www.schools.norfolk.gov.uk/pupil-needs/gypsy-roma-traveller" TargetMode="External"/><Relationship Id="rId10" Type="http://schemas.openxmlformats.org/officeDocument/2006/relationships/image" Target="../media/image8.png"/><Relationship Id="rId4" Type="http://schemas.openxmlformats.org/officeDocument/2006/relationships/image" Target="../media/image24.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www.gypsy-traveller.org/grthm/" TargetMode="External"/><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hyperlink" Target="https://www.schools.norfolk.gov.uk/pupil-needs/gypsy-roma-traveller" TargetMode="External"/><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BB19-8EE3-469D-8C0C-6FD46839E39F}"/>
              </a:ext>
              <a:ext uri="{C183D7F6-B498-43B3-948B-1728B52AA6E4}">
                <adec:decorative xmlns:adec="http://schemas.microsoft.com/office/drawing/2017/decorative" val="0"/>
              </a:ext>
            </a:extLst>
          </p:cNvPr>
          <p:cNvSpPr>
            <a:spLocks noGrp="1"/>
          </p:cNvSpPr>
          <p:nvPr>
            <p:ph type="title"/>
          </p:nvPr>
        </p:nvSpPr>
        <p:spPr>
          <a:xfrm>
            <a:off x="1190625" y="-2387601"/>
            <a:ext cx="7143750" cy="2387601"/>
          </a:xfrm>
        </p:spPr>
        <p:txBody>
          <a:bodyPr lIns="45718" tIns="45718" rIns="45718" bIns="45718" anchor="b">
            <a:normAutofit/>
          </a:bodyPr>
          <a:lstStyle/>
          <a:p>
            <a:r>
              <a:rPr lang="en-GB" dirty="0"/>
              <a:t>Welcome</a:t>
            </a:r>
          </a:p>
        </p:txBody>
      </p:sp>
      <p:sp>
        <p:nvSpPr>
          <p:cNvPr id="227" name="Title of presentation…">
            <a:extLst>
              <a:ext uri="{C183D7F6-B498-43B3-948B-1728B52AA6E4}">
                <adec:decorative xmlns:adec="http://schemas.microsoft.com/office/drawing/2017/decorative" val="1"/>
              </a:ext>
            </a:extLst>
          </p:cNvPr>
          <p:cNvSpPr txBox="1"/>
          <p:nvPr/>
        </p:nvSpPr>
        <p:spPr>
          <a:xfrm>
            <a:off x="467555" y="1040751"/>
            <a:ext cx="8348487" cy="456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a:spAutoFit/>
          </a:bodyPr>
          <a:lstStyle/>
          <a:p>
            <a:pPr defTabSz="714421" eaLnBrk="1" fontAlgn="auto">
              <a:spcBef>
                <a:spcPts val="0"/>
              </a:spcBef>
              <a:spcAft>
                <a:spcPts val="0"/>
              </a:spcAft>
              <a:defRPr sz="4900" b="1">
                <a:solidFill>
                  <a:srgbClr val="FFFFFF"/>
                </a:solidFill>
              </a:defRPr>
            </a:pPr>
            <a:r>
              <a:rPr lang="en-GB" sz="2500" b="1" kern="0" dirty="0">
                <a:solidFill>
                  <a:srgbClr val="FFFFFF"/>
                </a:solidFill>
                <a:latin typeface="Calibri"/>
                <a:cs typeface="Calibri"/>
                <a:sym typeface="Calibri"/>
              </a:rPr>
              <a:t>Welcome!</a:t>
            </a:r>
            <a:endParaRPr sz="3828" b="1" kern="0" dirty="0">
              <a:solidFill>
                <a:srgbClr val="FFFFFF"/>
              </a:solidFill>
              <a:latin typeface="Calibri"/>
              <a:cs typeface="Calibri"/>
              <a:sym typeface="Calibri"/>
            </a:endParaRPr>
          </a:p>
        </p:txBody>
      </p:sp>
      <p:sp>
        <p:nvSpPr>
          <p:cNvPr id="2" name="TextBox 1">
            <a:extLst>
              <a:ext uri="{FF2B5EF4-FFF2-40B4-BE49-F238E27FC236}">
                <a16:creationId xmlns:a16="http://schemas.microsoft.com/office/drawing/2014/main" id="{D21A13DC-48AC-B97E-A59E-FB2C5F03F7B7}"/>
              </a:ext>
            </a:extLst>
          </p:cNvPr>
          <p:cNvSpPr txBox="1"/>
          <p:nvPr/>
        </p:nvSpPr>
        <p:spPr>
          <a:xfrm>
            <a:off x="467555" y="1683275"/>
            <a:ext cx="7818178" cy="3920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t">
            <a:spAutoFit/>
          </a:bodyPr>
          <a:lstStyle/>
          <a:p>
            <a:pPr defTabSz="714421" eaLnBrk="1" fontAlgn="auto">
              <a:spcBef>
                <a:spcPts val="0"/>
              </a:spcBef>
              <a:spcAft>
                <a:spcPts val="0"/>
              </a:spcAft>
            </a:pPr>
            <a:r>
              <a:rPr lang="en-GB" sz="1563" kern="0" dirty="0">
                <a:solidFill>
                  <a:srgbClr val="FFFFFF"/>
                </a:solidFill>
                <a:latin typeface="Calibri"/>
                <a:cs typeface="Calibri"/>
                <a:sym typeface="Calibri"/>
              </a:rPr>
              <a:t>Please be aware that some of the sessions are being recorded for sharing later.</a:t>
            </a:r>
          </a:p>
          <a:p>
            <a:pPr defTabSz="714421" eaLnBrk="1" fontAlgn="auto">
              <a:spcBef>
                <a:spcPts val="0"/>
              </a:spcBef>
              <a:spcAft>
                <a:spcPts val="0"/>
              </a:spcAft>
            </a:pPr>
            <a:endParaRPr lang="en-GB" sz="1563" kern="0" dirty="0">
              <a:solidFill>
                <a:srgbClr val="FFFFFF"/>
              </a:solidFill>
              <a:latin typeface="Calibri"/>
              <a:cs typeface="Calibri"/>
              <a:sym typeface="Calibri"/>
            </a:endParaRPr>
          </a:p>
          <a:p>
            <a:pPr defTabSz="714421" eaLnBrk="1" fontAlgn="auto">
              <a:spcBef>
                <a:spcPts val="0"/>
              </a:spcBef>
              <a:spcAft>
                <a:spcPts val="0"/>
              </a:spcAft>
            </a:pPr>
            <a:r>
              <a:rPr lang="en-GB" sz="1563" kern="0" dirty="0">
                <a:solidFill>
                  <a:srgbClr val="FFFFFF"/>
                </a:solidFill>
                <a:latin typeface="Calibri"/>
                <a:cs typeface="Calibri"/>
                <a:sym typeface="Calibri"/>
              </a:rPr>
              <a:t>We want people to participate but please use the ‘raise hand’ facility to ask questions and contribute when others are talking.</a:t>
            </a:r>
          </a:p>
          <a:p>
            <a:pPr defTabSz="714421" eaLnBrk="1" fontAlgn="auto">
              <a:spcBef>
                <a:spcPts val="0"/>
              </a:spcBef>
              <a:spcAft>
                <a:spcPts val="0"/>
              </a:spcAft>
            </a:pPr>
            <a:endParaRPr lang="en-GB" sz="1563" kern="0" dirty="0">
              <a:solidFill>
                <a:srgbClr val="FFFFFF"/>
              </a:solidFill>
              <a:latin typeface="Calibri"/>
              <a:cs typeface="Calibri"/>
              <a:sym typeface="Calibri"/>
            </a:endParaRPr>
          </a:p>
          <a:p>
            <a:pPr defTabSz="714421" eaLnBrk="1" fontAlgn="auto">
              <a:spcBef>
                <a:spcPts val="0"/>
              </a:spcBef>
              <a:spcAft>
                <a:spcPts val="0"/>
              </a:spcAft>
            </a:pPr>
            <a:r>
              <a:rPr lang="en-GB" sz="1563" kern="0" dirty="0">
                <a:solidFill>
                  <a:srgbClr val="FFFFFF"/>
                </a:solidFill>
                <a:latin typeface="Calibri"/>
                <a:cs typeface="Calibri"/>
                <a:sym typeface="Calibri"/>
              </a:rPr>
              <a:t>Please be considerate to others - together we want to create a safe, open and reflective space to learn. </a:t>
            </a:r>
          </a:p>
          <a:p>
            <a:pPr defTabSz="714421" eaLnBrk="1" fontAlgn="auto">
              <a:spcBef>
                <a:spcPts val="0"/>
              </a:spcBef>
              <a:spcAft>
                <a:spcPts val="0"/>
              </a:spcAft>
            </a:pPr>
            <a:endParaRPr lang="en-GB" sz="1563" kern="0" dirty="0">
              <a:solidFill>
                <a:srgbClr val="FFFFFF"/>
              </a:solidFill>
              <a:latin typeface="Calibri"/>
              <a:cs typeface="Calibri"/>
              <a:sym typeface="Calibri"/>
            </a:endParaRPr>
          </a:p>
          <a:p>
            <a:pPr defTabSz="714421" eaLnBrk="1" fontAlgn="auto">
              <a:spcBef>
                <a:spcPts val="0"/>
              </a:spcBef>
              <a:spcAft>
                <a:spcPts val="0"/>
              </a:spcAft>
            </a:pPr>
            <a:r>
              <a:rPr lang="en-GB" sz="1563" kern="0" dirty="0">
                <a:solidFill>
                  <a:srgbClr val="FFFFFF"/>
                </a:solidFill>
                <a:latin typeface="Calibri"/>
                <a:cs typeface="Calibri"/>
                <a:sym typeface="Calibri"/>
              </a:rPr>
              <a:t>You can turn on live captions on by clicking on the 3 dots at the top of your screen if you need this.</a:t>
            </a:r>
          </a:p>
          <a:p>
            <a:pPr defTabSz="714421" eaLnBrk="1" fontAlgn="auto">
              <a:spcBef>
                <a:spcPts val="0"/>
              </a:spcBef>
              <a:spcAft>
                <a:spcPts val="0"/>
              </a:spcAft>
            </a:pPr>
            <a:endParaRPr lang="en-GB" sz="1563" kern="0" dirty="0">
              <a:solidFill>
                <a:srgbClr val="FFFFFF"/>
              </a:solidFill>
              <a:latin typeface="Calibri"/>
              <a:cs typeface="Calibri"/>
              <a:sym typeface="Calibri"/>
            </a:endParaRPr>
          </a:p>
          <a:p>
            <a:pPr defTabSz="714421" eaLnBrk="1" fontAlgn="auto">
              <a:spcBef>
                <a:spcPts val="0"/>
              </a:spcBef>
              <a:spcAft>
                <a:spcPts val="0"/>
              </a:spcAft>
            </a:pPr>
            <a:r>
              <a:rPr lang="en-GB" sz="1563" kern="0" dirty="0">
                <a:solidFill>
                  <a:srgbClr val="FFFFFF"/>
                </a:solidFill>
                <a:latin typeface="Calibri"/>
                <a:cs typeface="Calibri"/>
                <a:sym typeface="Calibri"/>
              </a:rPr>
              <a:t>The link to the feedback form will be put in the chat. </a:t>
            </a:r>
          </a:p>
          <a:p>
            <a:pPr defTabSz="714421" eaLnBrk="1" fontAlgn="auto">
              <a:spcBef>
                <a:spcPts val="0"/>
              </a:spcBef>
              <a:spcAft>
                <a:spcPts val="0"/>
              </a:spcAft>
            </a:pPr>
            <a:endParaRPr lang="en-GB" sz="1563" kern="0" dirty="0">
              <a:solidFill>
                <a:srgbClr val="FFFFFF"/>
              </a:solidFill>
              <a:latin typeface="Calibri"/>
              <a:cs typeface="Calibri"/>
              <a:sym typeface="Calibri"/>
            </a:endParaRPr>
          </a:p>
          <a:p>
            <a:pPr defTabSz="714421" eaLnBrk="1" fontAlgn="auto">
              <a:spcBef>
                <a:spcPts val="0"/>
              </a:spcBef>
              <a:spcAft>
                <a:spcPts val="0"/>
              </a:spcAft>
            </a:pPr>
            <a:r>
              <a:rPr lang="en-GB" sz="1563" kern="0" dirty="0">
                <a:solidFill>
                  <a:srgbClr val="FFFFFF"/>
                </a:solidFill>
                <a:latin typeface="Calibri"/>
                <a:cs typeface="Calibri"/>
                <a:sym typeface="Calibri"/>
              </a:rPr>
              <a:t>Please do take the time to complete it after the session.</a:t>
            </a:r>
          </a:p>
          <a:p>
            <a:pPr defTabSz="714421" eaLnBrk="1" fontAlgn="auto">
              <a:spcBef>
                <a:spcPts val="0"/>
              </a:spcBef>
              <a:spcAft>
                <a:spcPts val="0"/>
              </a:spcAft>
            </a:pPr>
            <a:endParaRPr lang="en-GB" sz="1563" kern="0" dirty="0">
              <a:solidFill>
                <a:srgbClr val="FFFFFF"/>
              </a:solidFill>
              <a:latin typeface="Calibri"/>
              <a:cs typeface="Calibri"/>
              <a:sym typeface="Calibri"/>
            </a:endParaRPr>
          </a:p>
          <a:p>
            <a:pPr defTabSz="714421" eaLnBrk="1" fontAlgn="auto">
              <a:spcBef>
                <a:spcPts val="0"/>
              </a:spcBef>
              <a:spcAft>
                <a:spcPts val="0"/>
              </a:spcAft>
            </a:pPr>
            <a:r>
              <a:rPr lang="en-GB" sz="1563" kern="0" dirty="0">
                <a:solidFill>
                  <a:srgbClr val="FFFFFF"/>
                </a:solidFill>
                <a:latin typeface="Calibri"/>
                <a:cs typeface="Calibri"/>
                <a:sym typeface="Calibri"/>
              </a:rPr>
              <a:t>Thank you!</a:t>
            </a:r>
          </a:p>
        </p:txBody>
      </p:sp>
      <p:pic>
        <p:nvPicPr>
          <p:cNvPr id="229" name="Flourish Logo.png">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434908" y="329765"/>
            <a:ext cx="989001" cy="664568"/>
          </a:xfrm>
          <a:prstGeom prst="rect">
            <a:avLst/>
          </a:prstGeom>
          <a:ln w="12700">
            <a:miter lim="400000"/>
          </a:ln>
        </p:spPr>
      </p:pic>
      <p:pic>
        <p:nvPicPr>
          <p:cNvPr id="231" name="Image">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3959" y="4150651"/>
            <a:ext cx="2831041" cy="1801530"/>
          </a:xfrm>
          <a:prstGeom prst="rect">
            <a:avLst/>
          </a:prstGeom>
          <a:ln w="12700">
            <a:miter lim="400000"/>
          </a:ln>
        </p:spPr>
      </p:pic>
      <p:sp>
        <p:nvSpPr>
          <p:cNvPr id="4" name="TextBox 3">
            <a:extLst>
              <a:ext uri="{FF2B5EF4-FFF2-40B4-BE49-F238E27FC236}">
                <a16:creationId xmlns:a16="http://schemas.microsoft.com/office/drawing/2014/main" id="{F233BCD5-C44B-7904-72DE-6F8C1445EFA1}"/>
              </a:ext>
              <a:ext uri="{C183D7F6-B498-43B3-948B-1728B52AA6E4}">
                <adec:decorative xmlns:adec="http://schemas.microsoft.com/office/drawing/2017/decorative" val="1"/>
              </a:ext>
            </a:extLst>
          </p:cNvPr>
          <p:cNvSpPr txBox="1"/>
          <p:nvPr/>
        </p:nvSpPr>
        <p:spPr>
          <a:xfrm>
            <a:off x="482549" y="258973"/>
            <a:ext cx="1080120" cy="73536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23">
            <a:extLst>
              <a:ext uri="{FF2B5EF4-FFF2-40B4-BE49-F238E27FC236}">
                <a16:creationId xmlns:a16="http://schemas.microsoft.com/office/drawing/2014/main" id="{F8B507A5-8A6D-E617-8C83-9C22057DF0D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09" y="27740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9A9FCD2-CBBD-4C93-8F77-27112E72CE60}"/>
              </a:ext>
            </a:extLst>
          </p:cNvPr>
          <p:cNvSpPr>
            <a:spLocks noGrp="1" noChangeArrowheads="1"/>
          </p:cNvSpPr>
          <p:nvPr>
            <p:ph type="title"/>
          </p:nvPr>
        </p:nvSpPr>
        <p:spPr>
          <a:xfrm>
            <a:off x="1031081" y="227106"/>
            <a:ext cx="7489576" cy="449262"/>
          </a:xfrm>
        </p:spPr>
        <p:txBody>
          <a:bodyPr/>
          <a:lstStyle/>
          <a:p>
            <a:pPr algn="ctr"/>
            <a:r>
              <a:rPr lang="en-GB" sz="2400" b="1">
                <a:solidFill>
                  <a:srgbClr val="002060"/>
                </a:solidFill>
                <a:latin typeface="Arial" panose="020B0604020202020204" pitchFamily="34" charset="0"/>
                <a:cs typeface="Arial" panose="020B0604020202020204" pitchFamily="34" charset="0"/>
              </a:rPr>
              <a:t>GRTHM 2023 in Secondary Schools</a:t>
            </a:r>
            <a:endParaRPr lang="en-GB" sz="2400" b="1"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6482B2-4EB7-4BF3-B3E9-03B295994F3B}"/>
              </a:ext>
              <a:ext uri="{C183D7F6-B498-43B3-948B-1728B52AA6E4}">
                <adec:decorative xmlns:adec="http://schemas.microsoft.com/office/drawing/2017/decorative" val="1"/>
              </a:ext>
            </a:extLst>
          </p:cNvPr>
          <p:cNvSpPr/>
          <p:nvPr/>
        </p:nvSpPr>
        <p:spPr>
          <a:xfrm>
            <a:off x="-30163" y="919163"/>
            <a:ext cx="9585326" cy="34925"/>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sp>
        <p:nvSpPr>
          <p:cNvPr id="3" name="TextBox 2">
            <a:hlinkClick r:id="rId3"/>
            <a:extLst>
              <a:ext uri="{FF2B5EF4-FFF2-40B4-BE49-F238E27FC236}">
                <a16:creationId xmlns:a16="http://schemas.microsoft.com/office/drawing/2014/main" id="{8F0E3FDF-B74B-4D38-B5DD-B5F256783F74}"/>
              </a:ext>
            </a:extLst>
          </p:cNvPr>
          <p:cNvSpPr txBox="1"/>
          <p:nvPr/>
        </p:nvSpPr>
        <p:spPr>
          <a:xfrm>
            <a:off x="2511425" y="6243638"/>
            <a:ext cx="6943725" cy="333375"/>
          </a:xfrm>
          <a:prstGeom prst="rect">
            <a:avLst/>
          </a:prstGeom>
          <a:noFill/>
        </p:spPr>
        <p:txBody>
          <a:bodyPr>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56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sz="1406"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sz="1406"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5768A2AD-10F7-4BD8-942A-62A1CD3AF7D6}"/>
              </a:ext>
              <a:ext uri="{C183D7F6-B498-43B3-948B-1728B52AA6E4}">
                <adec:decorative xmlns:adec="http://schemas.microsoft.com/office/drawing/2017/decorative" val="1"/>
              </a:ext>
            </a:extLst>
          </p:cNvPr>
          <p:cNvSpPr/>
          <p:nvPr/>
        </p:nvSpPr>
        <p:spPr bwMode="auto">
          <a:xfrm>
            <a:off x="-638175" y="5529263"/>
            <a:ext cx="2960688" cy="3135312"/>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nvGrpSpPr>
          <p:cNvPr id="53256" name="Group 9">
            <a:extLst>
              <a:ext uri="{FF2B5EF4-FFF2-40B4-BE49-F238E27FC236}">
                <a16:creationId xmlns:a16="http://schemas.microsoft.com/office/drawing/2014/main" id="{7298B458-1B26-4CEE-BE3E-8E4EC4545050}"/>
              </a:ext>
              <a:ext uri="{C183D7F6-B498-43B3-948B-1728B52AA6E4}">
                <adec:decorative xmlns:adec="http://schemas.microsoft.com/office/drawing/2017/decorative" val="1"/>
              </a:ext>
            </a:extLst>
          </p:cNvPr>
          <p:cNvGrpSpPr>
            <a:grpSpLocks/>
          </p:cNvGrpSpPr>
          <p:nvPr/>
        </p:nvGrpSpPr>
        <p:grpSpPr bwMode="auto">
          <a:xfrm>
            <a:off x="-638175" y="5529263"/>
            <a:ext cx="3149600" cy="3135312"/>
            <a:chOff x="-529126" y="5281202"/>
            <a:chExt cx="3566345" cy="3351716"/>
          </a:xfrm>
        </p:grpSpPr>
        <p:sp>
          <p:nvSpPr>
            <p:cNvPr id="15" name="Oval 14">
              <a:extLst>
                <a:ext uri="{FF2B5EF4-FFF2-40B4-BE49-F238E27FC236}">
                  <a16:creationId xmlns:a16="http://schemas.microsoft.com/office/drawing/2014/main" id="{C5D55F44-83E5-4CAE-87CB-83AF01C5AA20}"/>
                </a:ext>
              </a:extLst>
            </p:cNvPr>
            <p:cNvSpPr/>
            <p:nvPr/>
          </p:nvSpPr>
          <p:spPr>
            <a:xfrm>
              <a:off x="-315218" y="5281202"/>
              <a:ext cx="3352437"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16" name="Oval 15">
              <a:extLst>
                <a:ext uri="{FF2B5EF4-FFF2-40B4-BE49-F238E27FC236}">
                  <a16:creationId xmlns:a16="http://schemas.microsoft.com/office/drawing/2014/main" id="{819EFB42-16C1-4EE1-94FE-1E0A46F9DCD0}"/>
                </a:ext>
              </a:extLst>
            </p:cNvPr>
            <p:cNvSpPr/>
            <p:nvPr/>
          </p:nvSpPr>
          <p:spPr>
            <a:xfrm>
              <a:off x="-529126" y="5281202"/>
              <a:ext cx="3352437"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53260" name="Picture 15">
              <a:extLst>
                <a:ext uri="{FF2B5EF4-FFF2-40B4-BE49-F238E27FC236}">
                  <a16:creationId xmlns:a16="http://schemas.microsoft.com/office/drawing/2014/main" id="{ABA12A0A-3DE8-4FC5-857D-3C41ECC27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23">
            <a:extLst>
              <a:ext uri="{FF2B5EF4-FFF2-40B4-BE49-F238E27FC236}">
                <a16:creationId xmlns:a16="http://schemas.microsoft.com/office/drawing/2014/main" id="{C43C6EEF-6673-40CC-9EEA-D7CE2A3098C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616" y="111791"/>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AAD8C90-0F13-5C59-43D3-E083B6A8411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76750" y="1051042"/>
            <a:ext cx="3097786" cy="5159720"/>
          </a:xfrm>
          <a:prstGeom prst="rect">
            <a:avLst/>
          </a:prstGeom>
        </p:spPr>
      </p:pic>
      <p:pic>
        <p:nvPicPr>
          <p:cNvPr id="12" name="Picture 11">
            <a:extLst>
              <a:ext uri="{FF2B5EF4-FFF2-40B4-BE49-F238E27FC236}">
                <a16:creationId xmlns:a16="http://schemas.microsoft.com/office/drawing/2014/main" id="{06AE0A25-16D7-A148-9169-1315661D272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9038" y="1251085"/>
            <a:ext cx="3166112" cy="4221483"/>
          </a:xfrm>
          <a:prstGeom prst="rect">
            <a:avLst/>
          </a:prstGeom>
        </p:spPr>
      </p:pic>
      <p:pic>
        <p:nvPicPr>
          <p:cNvPr id="2" name="Picture 1">
            <a:extLst>
              <a:ext uri="{FF2B5EF4-FFF2-40B4-BE49-F238E27FC236}">
                <a16:creationId xmlns:a16="http://schemas.microsoft.com/office/drawing/2014/main" id="{A9A33EAD-22C2-1E76-0016-D0CD3C50C20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314573" y="51391"/>
            <a:ext cx="926579" cy="770818"/>
          </a:xfrm>
          <a:prstGeom prst="rect">
            <a:avLst/>
          </a:prstGeom>
        </p:spPr>
      </p:pic>
      <p:pic>
        <p:nvPicPr>
          <p:cNvPr id="17" name="Picture 16">
            <a:extLst>
              <a:ext uri="{FF2B5EF4-FFF2-40B4-BE49-F238E27FC236}">
                <a16:creationId xmlns:a16="http://schemas.microsoft.com/office/drawing/2014/main" id="{CA137CED-CA2E-D6ED-F492-457CC3D34D23}"/>
              </a:ext>
              <a:ext uri="{C183D7F6-B498-43B3-948B-1728B52AA6E4}">
                <adec:decorative xmlns:adec="http://schemas.microsoft.com/office/drawing/2017/decorative" val="1"/>
              </a:ext>
            </a:extLst>
          </p:cNvPr>
          <p:cNvPicPr>
            <a:picLocks noChangeAspect="1"/>
          </p:cNvPicPr>
          <p:nvPr/>
        </p:nvPicPr>
        <p:blipFill rotWithShape="1">
          <a:blip r:embed="rId9"/>
          <a:srcRect l="8461" t="20434" r="4290" b="14142"/>
          <a:stretch/>
        </p:blipFill>
        <p:spPr>
          <a:xfrm>
            <a:off x="49322" y="1511718"/>
            <a:ext cx="2958524" cy="3483243"/>
          </a:xfrm>
          <a:prstGeom prst="rect">
            <a:avLst/>
          </a:prstGeom>
        </p:spPr>
      </p:pic>
    </p:spTree>
    <p:extLst>
      <p:ext uri="{BB962C8B-B14F-4D97-AF65-F5344CB8AC3E}">
        <p14:creationId xmlns:p14="http://schemas.microsoft.com/office/powerpoint/2010/main" val="282451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9A9FCD2-CBBD-4C93-8F77-27112E72CE60}"/>
              </a:ext>
            </a:extLst>
          </p:cNvPr>
          <p:cNvSpPr>
            <a:spLocks noGrp="1" noChangeArrowheads="1"/>
          </p:cNvSpPr>
          <p:nvPr>
            <p:ph type="title"/>
          </p:nvPr>
        </p:nvSpPr>
        <p:spPr>
          <a:xfrm>
            <a:off x="1234108" y="220138"/>
            <a:ext cx="7489576" cy="449262"/>
          </a:xfrm>
        </p:spPr>
        <p:txBody>
          <a:bodyPr/>
          <a:lstStyle/>
          <a:p>
            <a:pPr algn="ctr"/>
            <a:r>
              <a:rPr lang="en-GB" sz="2400" b="1" dirty="0">
                <a:solidFill>
                  <a:srgbClr val="002060"/>
                </a:solidFill>
                <a:latin typeface="Arial" panose="020B0604020202020204" pitchFamily="34" charset="0"/>
                <a:cs typeface="Arial" panose="020B0604020202020204" pitchFamily="34" charset="0"/>
              </a:rPr>
              <a:t>GRTHM 2023 in Secondary Schools contd.</a:t>
            </a:r>
          </a:p>
        </p:txBody>
      </p:sp>
      <p:sp>
        <p:nvSpPr>
          <p:cNvPr id="7" name="Rectangle 6">
            <a:extLst>
              <a:ext uri="{FF2B5EF4-FFF2-40B4-BE49-F238E27FC236}">
                <a16:creationId xmlns:a16="http://schemas.microsoft.com/office/drawing/2014/main" id="{F36482B2-4EB7-4BF3-B3E9-03B295994F3B}"/>
              </a:ext>
              <a:ext uri="{C183D7F6-B498-43B3-948B-1728B52AA6E4}">
                <adec:decorative xmlns:adec="http://schemas.microsoft.com/office/drawing/2017/decorative" val="1"/>
              </a:ext>
            </a:extLst>
          </p:cNvPr>
          <p:cNvSpPr/>
          <p:nvPr/>
        </p:nvSpPr>
        <p:spPr>
          <a:xfrm>
            <a:off x="-30163" y="919163"/>
            <a:ext cx="9585326" cy="34925"/>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sp>
        <p:nvSpPr>
          <p:cNvPr id="3" name="TextBox 2">
            <a:hlinkClick r:id="rId3"/>
            <a:extLst>
              <a:ext uri="{FF2B5EF4-FFF2-40B4-BE49-F238E27FC236}">
                <a16:creationId xmlns:a16="http://schemas.microsoft.com/office/drawing/2014/main" id="{8F0E3FDF-B74B-4D38-B5DD-B5F256783F74}"/>
              </a:ext>
            </a:extLst>
          </p:cNvPr>
          <p:cNvSpPr txBox="1"/>
          <p:nvPr/>
        </p:nvSpPr>
        <p:spPr>
          <a:xfrm>
            <a:off x="2511425" y="6243638"/>
            <a:ext cx="6943725" cy="333375"/>
          </a:xfrm>
          <a:prstGeom prst="rect">
            <a:avLst/>
          </a:prstGeom>
          <a:noFill/>
        </p:spPr>
        <p:txBody>
          <a:bodyPr>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56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sz="1406"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sz="1406"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5768A2AD-10F7-4BD8-942A-62A1CD3AF7D6}"/>
              </a:ext>
              <a:ext uri="{C183D7F6-B498-43B3-948B-1728B52AA6E4}">
                <adec:decorative xmlns:adec="http://schemas.microsoft.com/office/drawing/2017/decorative" val="1"/>
              </a:ext>
            </a:extLst>
          </p:cNvPr>
          <p:cNvSpPr/>
          <p:nvPr/>
        </p:nvSpPr>
        <p:spPr bwMode="auto">
          <a:xfrm>
            <a:off x="-638175" y="5529263"/>
            <a:ext cx="2960688" cy="3135312"/>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nvGrpSpPr>
          <p:cNvPr id="53256" name="Group 9">
            <a:extLst>
              <a:ext uri="{FF2B5EF4-FFF2-40B4-BE49-F238E27FC236}">
                <a16:creationId xmlns:a16="http://schemas.microsoft.com/office/drawing/2014/main" id="{7298B458-1B26-4CEE-BE3E-8E4EC4545050}"/>
              </a:ext>
              <a:ext uri="{C183D7F6-B498-43B3-948B-1728B52AA6E4}">
                <adec:decorative xmlns:adec="http://schemas.microsoft.com/office/drawing/2017/decorative" val="1"/>
              </a:ext>
            </a:extLst>
          </p:cNvPr>
          <p:cNvGrpSpPr>
            <a:grpSpLocks/>
          </p:cNvGrpSpPr>
          <p:nvPr/>
        </p:nvGrpSpPr>
        <p:grpSpPr bwMode="auto">
          <a:xfrm>
            <a:off x="-638175" y="5529263"/>
            <a:ext cx="3149600" cy="3135312"/>
            <a:chOff x="-529126" y="5281202"/>
            <a:chExt cx="3566345" cy="3351716"/>
          </a:xfrm>
        </p:grpSpPr>
        <p:sp>
          <p:nvSpPr>
            <p:cNvPr id="15" name="Oval 14">
              <a:extLst>
                <a:ext uri="{FF2B5EF4-FFF2-40B4-BE49-F238E27FC236}">
                  <a16:creationId xmlns:a16="http://schemas.microsoft.com/office/drawing/2014/main" id="{C5D55F44-83E5-4CAE-87CB-83AF01C5AA20}"/>
                </a:ext>
              </a:extLst>
            </p:cNvPr>
            <p:cNvSpPr/>
            <p:nvPr/>
          </p:nvSpPr>
          <p:spPr>
            <a:xfrm>
              <a:off x="-315218" y="5281202"/>
              <a:ext cx="3352437"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16" name="Oval 15">
              <a:extLst>
                <a:ext uri="{FF2B5EF4-FFF2-40B4-BE49-F238E27FC236}">
                  <a16:creationId xmlns:a16="http://schemas.microsoft.com/office/drawing/2014/main" id="{819EFB42-16C1-4EE1-94FE-1E0A46F9DCD0}"/>
                </a:ext>
              </a:extLst>
            </p:cNvPr>
            <p:cNvSpPr/>
            <p:nvPr/>
          </p:nvSpPr>
          <p:spPr>
            <a:xfrm>
              <a:off x="-529126" y="5281202"/>
              <a:ext cx="3352437"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53260" name="Picture 15">
              <a:extLst>
                <a:ext uri="{FF2B5EF4-FFF2-40B4-BE49-F238E27FC236}">
                  <a16:creationId xmlns:a16="http://schemas.microsoft.com/office/drawing/2014/main" id="{ABA12A0A-3DE8-4FC5-857D-3C41ECC27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23">
            <a:extLst>
              <a:ext uri="{FF2B5EF4-FFF2-40B4-BE49-F238E27FC236}">
                <a16:creationId xmlns:a16="http://schemas.microsoft.com/office/drawing/2014/main" id="{C43C6EEF-6673-40CC-9EEA-D7CE2A3098C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3811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E3ECF37-F51F-E0FF-346C-C483C1D764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536" y="1027780"/>
            <a:ext cx="3179506" cy="4500000"/>
          </a:xfrm>
          <a:prstGeom prst="rect">
            <a:avLst/>
          </a:prstGeom>
        </p:spPr>
      </p:pic>
      <p:pic>
        <p:nvPicPr>
          <p:cNvPr id="11" name="Picture 10">
            <a:extLst>
              <a:ext uri="{FF2B5EF4-FFF2-40B4-BE49-F238E27FC236}">
                <a16:creationId xmlns:a16="http://schemas.microsoft.com/office/drawing/2014/main" id="{CE7EBF49-9921-E240-6B1B-A1B4E34911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172019" y="1027780"/>
            <a:ext cx="3168039" cy="4500000"/>
          </a:xfrm>
          <a:prstGeom prst="rect">
            <a:avLst/>
          </a:prstGeom>
        </p:spPr>
      </p:pic>
      <p:pic>
        <p:nvPicPr>
          <p:cNvPr id="17" name="Picture 16">
            <a:extLst>
              <a:ext uri="{FF2B5EF4-FFF2-40B4-BE49-F238E27FC236}">
                <a16:creationId xmlns:a16="http://schemas.microsoft.com/office/drawing/2014/main" id="{77BCF35F-E35C-A531-11EF-7CBA34BE108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88197" y="1020251"/>
            <a:ext cx="3162857" cy="4500000"/>
          </a:xfrm>
          <a:prstGeom prst="rect">
            <a:avLst/>
          </a:prstGeom>
        </p:spPr>
      </p:pic>
    </p:spTree>
    <p:extLst>
      <p:ext uri="{BB962C8B-B14F-4D97-AF65-F5344CB8AC3E}">
        <p14:creationId xmlns:p14="http://schemas.microsoft.com/office/powerpoint/2010/main" val="244191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3000" fill="hold"/>
                                        <p:tgtEl>
                                          <p:spTgt spid="17"/>
                                        </p:tgtEl>
                                        <p:attrNameLst>
                                          <p:attrName>ppt_x</p:attrName>
                                        </p:attrNameLst>
                                      </p:cBhvr>
                                      <p:tavLst>
                                        <p:tav tm="0">
                                          <p:val>
                                            <p:strVal val="#ppt_x"/>
                                          </p:val>
                                        </p:tav>
                                        <p:tav tm="100000">
                                          <p:val>
                                            <p:strVal val="#ppt_x"/>
                                          </p:val>
                                        </p:tav>
                                      </p:tavLst>
                                    </p:anim>
                                    <p:anim calcmode="lin" valueType="num">
                                      <p:cBhvr additive="base">
                                        <p:cTn id="12" dur="3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3000" fill="hold"/>
                                        <p:tgtEl>
                                          <p:spTgt spid="11"/>
                                        </p:tgtEl>
                                        <p:attrNameLst>
                                          <p:attrName>ppt_x</p:attrName>
                                        </p:attrNameLst>
                                      </p:cBhvr>
                                      <p:tavLst>
                                        <p:tav tm="0">
                                          <p:val>
                                            <p:strVal val="#ppt_x"/>
                                          </p:val>
                                        </p:tav>
                                        <p:tav tm="100000">
                                          <p:val>
                                            <p:strVal val="#ppt_x"/>
                                          </p:val>
                                        </p:tav>
                                      </p:tavLst>
                                    </p:anim>
                                    <p:anim calcmode="lin" valueType="num">
                                      <p:cBhvr additive="base">
                                        <p:cTn id="16" dur="3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9A9FCD2-CBBD-4C93-8F77-27112E72CE60}"/>
              </a:ext>
            </a:extLst>
          </p:cNvPr>
          <p:cNvSpPr>
            <a:spLocks noGrp="1" noChangeArrowheads="1"/>
          </p:cNvSpPr>
          <p:nvPr>
            <p:ph type="title"/>
          </p:nvPr>
        </p:nvSpPr>
        <p:spPr>
          <a:xfrm>
            <a:off x="1234108" y="220138"/>
            <a:ext cx="7489576" cy="449262"/>
          </a:xfrm>
        </p:spPr>
        <p:txBody>
          <a:bodyPr/>
          <a:lstStyle/>
          <a:p>
            <a:pPr algn="ctr"/>
            <a:r>
              <a:rPr lang="en-GB" sz="2400" b="1" dirty="0">
                <a:solidFill>
                  <a:srgbClr val="002060"/>
                </a:solidFill>
                <a:latin typeface="Arial" panose="020B0604020202020204" pitchFamily="34" charset="0"/>
                <a:cs typeface="Arial" panose="020B0604020202020204" pitchFamily="34" charset="0"/>
              </a:rPr>
              <a:t>GRT Culturally Reflective PADLETS</a:t>
            </a:r>
          </a:p>
        </p:txBody>
      </p:sp>
      <p:sp>
        <p:nvSpPr>
          <p:cNvPr id="6" name="TextBox 5">
            <a:extLst>
              <a:ext uri="{FF2B5EF4-FFF2-40B4-BE49-F238E27FC236}">
                <a16:creationId xmlns:a16="http://schemas.microsoft.com/office/drawing/2014/main" id="{AF67E4D9-9457-0229-52E1-2A3A03C4BC92}"/>
              </a:ext>
            </a:extLst>
          </p:cNvPr>
          <p:cNvSpPr txBox="1"/>
          <p:nvPr/>
        </p:nvSpPr>
        <p:spPr>
          <a:xfrm>
            <a:off x="129577" y="2204864"/>
            <a:ext cx="2306196" cy="2246769"/>
          </a:xfrm>
          <a:prstGeom prst="rect">
            <a:avLst/>
          </a:prstGeom>
          <a:noFill/>
        </p:spPr>
        <p:txBody>
          <a:bodyPr wrap="square">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GRT Service have produced three Padlets with the aim of offering schools the opportunity to enhance the diversity content of their teaching and learning by embedding GRT history and culture into their curriculums.</a:t>
            </a:r>
          </a:p>
        </p:txBody>
      </p:sp>
      <p:sp>
        <p:nvSpPr>
          <p:cNvPr id="21" name="TextBox 20">
            <a:extLst>
              <a:ext uri="{FF2B5EF4-FFF2-40B4-BE49-F238E27FC236}">
                <a16:creationId xmlns:a16="http://schemas.microsoft.com/office/drawing/2014/main" id="{1DDA2CCF-FB92-493C-BD7D-9AB418BA1D77}"/>
              </a:ext>
            </a:extLst>
          </p:cNvPr>
          <p:cNvSpPr txBox="1"/>
          <p:nvPr/>
        </p:nvSpPr>
        <p:spPr>
          <a:xfrm>
            <a:off x="6497980" y="2867821"/>
            <a:ext cx="3135681" cy="741357"/>
          </a:xfrm>
          <a:prstGeom prst="rect">
            <a:avLst/>
          </a:prstGeom>
          <a:noFill/>
        </p:spPr>
        <p:txBody>
          <a:bodyPr wrap="square">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406" b="1"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For more information contact Claire Tattersall:</a:t>
            </a:r>
          </a:p>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406"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claire.tattersall@norfolk.gov.uk</a:t>
            </a:r>
            <a:endParaRPr kumimoji="0" lang="en-GB" sz="1406"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F36482B2-4EB7-4BF3-B3E9-03B295994F3B}"/>
              </a:ext>
              <a:ext uri="{C183D7F6-B498-43B3-948B-1728B52AA6E4}">
                <adec:decorative xmlns:adec="http://schemas.microsoft.com/office/drawing/2017/decorative" val="1"/>
              </a:ext>
            </a:extLst>
          </p:cNvPr>
          <p:cNvSpPr/>
          <p:nvPr/>
        </p:nvSpPr>
        <p:spPr>
          <a:xfrm>
            <a:off x="-30163" y="919163"/>
            <a:ext cx="9585326" cy="34925"/>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sp>
        <p:nvSpPr>
          <p:cNvPr id="3" name="TextBox 2">
            <a:hlinkClick r:id="rId4"/>
            <a:extLst>
              <a:ext uri="{FF2B5EF4-FFF2-40B4-BE49-F238E27FC236}">
                <a16:creationId xmlns:a16="http://schemas.microsoft.com/office/drawing/2014/main" id="{8F0E3FDF-B74B-4D38-B5DD-B5F256783F74}"/>
              </a:ext>
              <a:ext uri="{C183D7F6-B498-43B3-948B-1728B52AA6E4}">
                <adec:decorative xmlns:adec="http://schemas.microsoft.com/office/drawing/2017/decorative" val="1"/>
              </a:ext>
            </a:extLst>
          </p:cNvPr>
          <p:cNvSpPr txBox="1"/>
          <p:nvPr/>
        </p:nvSpPr>
        <p:spPr>
          <a:xfrm>
            <a:off x="2511425" y="6426199"/>
            <a:ext cx="6943725" cy="333375"/>
          </a:xfrm>
          <a:prstGeom prst="rect">
            <a:avLst/>
          </a:prstGeom>
          <a:noFill/>
        </p:spPr>
        <p:txBody>
          <a:bodyPr>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56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sz="1406"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sz="1406"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5768A2AD-10F7-4BD8-942A-62A1CD3AF7D6}"/>
              </a:ext>
              <a:ext uri="{C183D7F6-B498-43B3-948B-1728B52AA6E4}">
                <adec:decorative xmlns:adec="http://schemas.microsoft.com/office/drawing/2017/decorative" val="1"/>
              </a:ext>
            </a:extLst>
          </p:cNvPr>
          <p:cNvSpPr/>
          <p:nvPr/>
        </p:nvSpPr>
        <p:spPr bwMode="auto">
          <a:xfrm>
            <a:off x="-638175" y="5529263"/>
            <a:ext cx="2960688" cy="3135312"/>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nvGrpSpPr>
          <p:cNvPr id="53256" name="Group 9">
            <a:extLst>
              <a:ext uri="{FF2B5EF4-FFF2-40B4-BE49-F238E27FC236}">
                <a16:creationId xmlns:a16="http://schemas.microsoft.com/office/drawing/2014/main" id="{7298B458-1B26-4CEE-BE3E-8E4EC4545050}"/>
              </a:ext>
              <a:ext uri="{C183D7F6-B498-43B3-948B-1728B52AA6E4}">
                <adec:decorative xmlns:adec="http://schemas.microsoft.com/office/drawing/2017/decorative" val="1"/>
              </a:ext>
            </a:extLst>
          </p:cNvPr>
          <p:cNvGrpSpPr>
            <a:grpSpLocks/>
          </p:cNvGrpSpPr>
          <p:nvPr/>
        </p:nvGrpSpPr>
        <p:grpSpPr bwMode="auto">
          <a:xfrm>
            <a:off x="-638175" y="5529263"/>
            <a:ext cx="3149600" cy="3135312"/>
            <a:chOff x="-529126" y="5281202"/>
            <a:chExt cx="3566345" cy="3351716"/>
          </a:xfrm>
        </p:grpSpPr>
        <p:sp>
          <p:nvSpPr>
            <p:cNvPr id="15" name="Oval 14">
              <a:extLst>
                <a:ext uri="{FF2B5EF4-FFF2-40B4-BE49-F238E27FC236}">
                  <a16:creationId xmlns:a16="http://schemas.microsoft.com/office/drawing/2014/main" id="{C5D55F44-83E5-4CAE-87CB-83AF01C5AA20}"/>
                </a:ext>
              </a:extLst>
            </p:cNvPr>
            <p:cNvSpPr/>
            <p:nvPr/>
          </p:nvSpPr>
          <p:spPr>
            <a:xfrm>
              <a:off x="-315218" y="5281202"/>
              <a:ext cx="3352437"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16" name="Oval 15">
              <a:extLst>
                <a:ext uri="{FF2B5EF4-FFF2-40B4-BE49-F238E27FC236}">
                  <a16:creationId xmlns:a16="http://schemas.microsoft.com/office/drawing/2014/main" id="{819EFB42-16C1-4EE1-94FE-1E0A46F9DCD0}"/>
                </a:ext>
              </a:extLst>
            </p:cNvPr>
            <p:cNvSpPr/>
            <p:nvPr/>
          </p:nvSpPr>
          <p:spPr>
            <a:xfrm>
              <a:off x="-529126" y="5281202"/>
              <a:ext cx="3352437"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53260" name="Picture 15">
              <a:extLst>
                <a:ext uri="{FF2B5EF4-FFF2-40B4-BE49-F238E27FC236}">
                  <a16:creationId xmlns:a16="http://schemas.microsoft.com/office/drawing/2014/main" id="{ABA12A0A-3DE8-4FC5-857D-3C41ECC27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23">
            <a:extLst>
              <a:ext uri="{FF2B5EF4-FFF2-40B4-BE49-F238E27FC236}">
                <a16:creationId xmlns:a16="http://schemas.microsoft.com/office/drawing/2014/main" id="{C43C6EEF-6673-40CC-9EEA-D7CE2A3098C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13811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D32E9B-C2EF-9D31-3EB2-DCB139A4ABA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657263" y="1049971"/>
            <a:ext cx="3776315" cy="5376228"/>
          </a:xfrm>
          <a:prstGeom prst="rect">
            <a:avLst/>
          </a:prstGeom>
        </p:spPr>
      </p:pic>
      <p:pic>
        <p:nvPicPr>
          <p:cNvPr id="2" name="Picture 1">
            <a:extLst>
              <a:ext uri="{FF2B5EF4-FFF2-40B4-BE49-F238E27FC236}">
                <a16:creationId xmlns:a16="http://schemas.microsoft.com/office/drawing/2014/main" id="{F11F2590-169E-464B-0183-3C01C6D8E99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18884" y="98426"/>
            <a:ext cx="926579" cy="770818"/>
          </a:xfrm>
          <a:prstGeom prst="rect">
            <a:avLst/>
          </a:prstGeom>
        </p:spPr>
      </p:pic>
    </p:spTree>
    <p:extLst>
      <p:ext uri="{BB962C8B-B14F-4D97-AF65-F5344CB8AC3E}">
        <p14:creationId xmlns:p14="http://schemas.microsoft.com/office/powerpoint/2010/main" val="369905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9A9FCD2-CBBD-4C93-8F77-27112E72CE60}"/>
              </a:ext>
            </a:extLst>
          </p:cNvPr>
          <p:cNvSpPr>
            <a:spLocks noGrp="1" noChangeArrowheads="1"/>
          </p:cNvSpPr>
          <p:nvPr>
            <p:ph type="title"/>
          </p:nvPr>
        </p:nvSpPr>
        <p:spPr>
          <a:xfrm>
            <a:off x="1449388" y="106363"/>
            <a:ext cx="6326187" cy="449262"/>
          </a:xfrm>
        </p:spPr>
        <p:txBody>
          <a:bodyPr/>
          <a:lstStyle/>
          <a:p>
            <a:pPr eaLnBrk="1" hangingPunct="1"/>
            <a:r>
              <a:rPr lang="en-GB" altLang="en-US" sz="2400" b="1">
                <a:solidFill>
                  <a:srgbClr val="003556"/>
                </a:solidFill>
                <a:latin typeface="Arial" panose="020B0604020202020204" pitchFamily="34" charset="0"/>
              </a:rPr>
              <a:t>GRT Norfolk Schools Website Overview</a:t>
            </a:r>
          </a:p>
        </p:txBody>
      </p:sp>
      <p:pic>
        <p:nvPicPr>
          <p:cNvPr id="53251" name="Picture 11">
            <a:extLst>
              <a:ext uri="{FF2B5EF4-FFF2-40B4-BE49-F238E27FC236}">
                <a16:creationId xmlns:a16="http://schemas.microsoft.com/office/drawing/2014/main" id="{006AB8DB-03CE-4B87-9F46-12E0F92CE86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032478"/>
            <a:ext cx="9001492" cy="487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36482B2-4EB7-4BF3-B3E9-03B295994F3B}"/>
              </a:ext>
              <a:ext uri="{C183D7F6-B498-43B3-948B-1728B52AA6E4}">
                <adec:decorative xmlns:adec="http://schemas.microsoft.com/office/drawing/2017/decorative" val="1"/>
              </a:ext>
            </a:extLst>
          </p:cNvPr>
          <p:cNvSpPr/>
          <p:nvPr/>
        </p:nvSpPr>
        <p:spPr>
          <a:xfrm>
            <a:off x="-30163" y="919163"/>
            <a:ext cx="9585326" cy="34925"/>
          </a:xfrm>
          <a:prstGeom prst="rect">
            <a:avLst/>
          </a:prstGeom>
          <a:solidFill>
            <a:srgbClr val="98BF0E"/>
          </a:solidFill>
          <a:ln w="25400" cap="flat" cmpd="sng" algn="ctr">
            <a:noFill/>
            <a:prstDash val="solid"/>
          </a:ln>
          <a:effectLst/>
        </p:spPr>
        <p:txBody>
          <a:bodyPr anchor="ctr"/>
          <a:lstStyle/>
          <a:p>
            <a:pPr algn="ctr" defTabSz="357210" eaLnBrk="1" fontAlgn="auto" hangingPunct="1">
              <a:spcBef>
                <a:spcPts val="0"/>
              </a:spcBef>
              <a:spcAft>
                <a:spcPts val="0"/>
              </a:spcAft>
              <a:defRPr/>
            </a:pPr>
            <a:endParaRPr lang="en-US" sz="1406" kern="0" dirty="0">
              <a:solidFill>
                <a:prstClr val="white"/>
              </a:solidFill>
              <a:latin typeface="Cambria"/>
            </a:endParaRPr>
          </a:p>
        </p:txBody>
      </p:sp>
      <p:sp>
        <p:nvSpPr>
          <p:cNvPr id="3" name="TextBox 2">
            <a:hlinkClick r:id="rId5"/>
            <a:extLst>
              <a:ext uri="{FF2B5EF4-FFF2-40B4-BE49-F238E27FC236}">
                <a16:creationId xmlns:a16="http://schemas.microsoft.com/office/drawing/2014/main" id="{8F0E3FDF-B74B-4D38-B5DD-B5F256783F74}"/>
              </a:ext>
              <a:ext uri="{C183D7F6-B498-43B3-948B-1728B52AA6E4}">
                <adec:decorative xmlns:adec="http://schemas.microsoft.com/office/drawing/2017/decorative" val="1"/>
              </a:ext>
            </a:extLst>
          </p:cNvPr>
          <p:cNvSpPr txBox="1"/>
          <p:nvPr/>
        </p:nvSpPr>
        <p:spPr>
          <a:xfrm>
            <a:off x="2511425" y="6243638"/>
            <a:ext cx="6943725" cy="333375"/>
          </a:xfrm>
          <a:prstGeom prst="rect">
            <a:avLst/>
          </a:prstGeom>
          <a:noFill/>
        </p:spPr>
        <p:txBody>
          <a:bodyPr>
            <a:spAutoFit/>
          </a:bodyPr>
          <a:lstStyle/>
          <a:p>
            <a:pPr defTabSz="714421" eaLnBrk="1" fontAlgn="auto" hangingPunct="1">
              <a:spcBef>
                <a:spcPts val="0"/>
              </a:spcBef>
              <a:spcAft>
                <a:spcPts val="0"/>
              </a:spcAft>
              <a:defRPr/>
            </a:pPr>
            <a:r>
              <a:rPr lang="en-GB" sz="1563" b="1" dirty="0">
                <a:solidFill>
                  <a:srgbClr val="000000"/>
                </a:solidFill>
                <a:latin typeface="Arial" panose="020B0604020202020204" pitchFamily="34" charset="0"/>
                <a:cs typeface="Arial" panose="020B0604020202020204" pitchFamily="34" charset="0"/>
              </a:rPr>
              <a:t>GRT Website: </a:t>
            </a:r>
            <a:r>
              <a:rPr lang="en-GB" sz="1406" dirty="0">
                <a:solidFill>
                  <a:srgbClr val="0000FF"/>
                </a:solidFill>
                <a:latin typeface="Arial" panose="020B0604020202020204" pitchFamily="34" charset="0"/>
                <a:cs typeface="Arial" panose="020B0604020202020204" pitchFamily="34" charset="0"/>
              </a:rPr>
              <a:t>https://www.schools.norfolk.gov.uk/pupil-needs/gypsy-roma-traveller</a:t>
            </a:r>
            <a:endParaRPr lang="en-GB" sz="1406" dirty="0">
              <a:solidFill>
                <a:srgbClr val="0070C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768A2AD-10F7-4BD8-942A-62A1CD3AF7D6}"/>
              </a:ext>
              <a:ext uri="{C183D7F6-B498-43B3-948B-1728B52AA6E4}">
                <adec:decorative xmlns:adec="http://schemas.microsoft.com/office/drawing/2017/decorative" val="1"/>
              </a:ext>
            </a:extLst>
          </p:cNvPr>
          <p:cNvSpPr/>
          <p:nvPr/>
        </p:nvSpPr>
        <p:spPr bwMode="auto">
          <a:xfrm>
            <a:off x="-638175" y="5529263"/>
            <a:ext cx="2960688" cy="3135312"/>
          </a:xfrm>
          <a:prstGeom prst="ellipse">
            <a:avLst/>
          </a:prstGeom>
          <a:solidFill>
            <a:sysClr val="window" lastClr="FFFFFF"/>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sz="1800" kern="0" dirty="0">
                <a:solidFill>
                  <a:prstClr val="white"/>
                </a:solidFill>
                <a:latin typeface="Calibri" panose="020F0502020204030204"/>
              </a:rPr>
              <a:t>                </a:t>
            </a:r>
          </a:p>
        </p:txBody>
      </p:sp>
      <p:grpSp>
        <p:nvGrpSpPr>
          <p:cNvPr id="53256" name="Group 9">
            <a:extLst>
              <a:ext uri="{FF2B5EF4-FFF2-40B4-BE49-F238E27FC236}">
                <a16:creationId xmlns:a16="http://schemas.microsoft.com/office/drawing/2014/main" id="{7298B458-1B26-4CEE-BE3E-8E4EC4545050}"/>
              </a:ext>
              <a:ext uri="{C183D7F6-B498-43B3-948B-1728B52AA6E4}">
                <adec:decorative xmlns:adec="http://schemas.microsoft.com/office/drawing/2017/decorative" val="1"/>
              </a:ext>
            </a:extLst>
          </p:cNvPr>
          <p:cNvGrpSpPr>
            <a:grpSpLocks/>
          </p:cNvGrpSpPr>
          <p:nvPr/>
        </p:nvGrpSpPr>
        <p:grpSpPr bwMode="auto">
          <a:xfrm>
            <a:off x="-638175" y="5529263"/>
            <a:ext cx="3149600" cy="3135312"/>
            <a:chOff x="-529126" y="5281202"/>
            <a:chExt cx="3566345" cy="3351716"/>
          </a:xfrm>
        </p:grpSpPr>
        <p:sp>
          <p:nvSpPr>
            <p:cNvPr id="15" name="Oval 14">
              <a:extLst>
                <a:ext uri="{FF2B5EF4-FFF2-40B4-BE49-F238E27FC236}">
                  <a16:creationId xmlns:a16="http://schemas.microsoft.com/office/drawing/2014/main" id="{C5D55F44-83E5-4CAE-87CB-83AF01C5AA20}"/>
                </a:ext>
              </a:extLst>
            </p:cNvPr>
            <p:cNvSpPr/>
            <p:nvPr/>
          </p:nvSpPr>
          <p:spPr>
            <a:xfrm>
              <a:off x="-315218" y="5281202"/>
              <a:ext cx="3352437"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sz="1800" kern="0" dirty="0">
                  <a:solidFill>
                    <a:prstClr val="white"/>
                  </a:solidFill>
                  <a:latin typeface="Calibri" panose="020F0502020204030204"/>
                </a:rPr>
                <a:t>                </a:t>
              </a:r>
            </a:p>
          </p:txBody>
        </p:sp>
        <p:sp>
          <p:nvSpPr>
            <p:cNvPr id="16" name="Oval 15">
              <a:extLst>
                <a:ext uri="{FF2B5EF4-FFF2-40B4-BE49-F238E27FC236}">
                  <a16:creationId xmlns:a16="http://schemas.microsoft.com/office/drawing/2014/main" id="{819EFB42-16C1-4EE1-94FE-1E0A46F9DCD0}"/>
                </a:ext>
              </a:extLst>
            </p:cNvPr>
            <p:cNvSpPr/>
            <p:nvPr/>
          </p:nvSpPr>
          <p:spPr>
            <a:xfrm>
              <a:off x="-529126" y="5281202"/>
              <a:ext cx="3352437" cy="3351716"/>
            </a:xfrm>
            <a:prstGeom prst="ellipse">
              <a:avLst/>
            </a:prstGeom>
            <a:solidFill>
              <a:sysClr val="window" lastClr="FFFFFF"/>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sz="1800" kern="0" dirty="0">
                  <a:solidFill>
                    <a:prstClr val="white"/>
                  </a:solidFill>
                  <a:latin typeface="Calibri" panose="020F0502020204030204"/>
                </a:rPr>
                <a:t>                </a:t>
              </a:r>
            </a:p>
          </p:txBody>
        </p:sp>
        <p:pic>
          <p:nvPicPr>
            <p:cNvPr id="53260" name="Picture 15">
              <a:extLst>
                <a:ext uri="{FF2B5EF4-FFF2-40B4-BE49-F238E27FC236}">
                  <a16:creationId xmlns:a16="http://schemas.microsoft.com/office/drawing/2014/main" id="{ABA12A0A-3DE8-4FC5-857D-3C41ECC27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23">
            <a:extLst>
              <a:ext uri="{FF2B5EF4-FFF2-40B4-BE49-F238E27FC236}">
                <a16:creationId xmlns:a16="http://schemas.microsoft.com/office/drawing/2014/main" id="{C43C6EEF-6673-40CC-9EEA-D7CE2A3098C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513" y="13811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BDD5174-5CF4-8BC0-0DA6-C05338F398D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075612" y="82957"/>
            <a:ext cx="926579" cy="7708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8A17645-D5F4-4AA6-B69B-7AD2C122409F}"/>
              </a:ext>
            </a:extLst>
          </p:cNvPr>
          <p:cNvSpPr>
            <a:spLocks noGrp="1" noChangeArrowheads="1"/>
          </p:cNvSpPr>
          <p:nvPr>
            <p:ph type="title"/>
          </p:nvPr>
        </p:nvSpPr>
        <p:spPr>
          <a:xfrm>
            <a:off x="434975" y="185737"/>
            <a:ext cx="8713788" cy="457201"/>
          </a:xfrm>
        </p:spPr>
        <p:txBody>
          <a:bodyPr/>
          <a:lstStyle/>
          <a:p>
            <a:pPr eaLnBrk="1" hangingPunct="1"/>
            <a:r>
              <a:rPr lang="en-GB" altLang="en-US" sz="1800" b="1" dirty="0">
                <a:solidFill>
                  <a:srgbClr val="002060"/>
                </a:solidFill>
                <a:latin typeface="Arial" panose="020B0604020202020204" pitchFamily="34" charset="0"/>
                <a:cs typeface="Arial" panose="020B0604020202020204" pitchFamily="34" charset="0"/>
              </a:rPr>
              <a:t>Working With Gypsy Roma Traveller (GRT) Families and Communities</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GRT Service</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Inclusion and Opportunity</a:t>
            </a:r>
            <a:endParaRPr lang="en-GB" altLang="en-US" sz="1800" b="1" dirty="0">
              <a:solidFill>
                <a:srgbClr val="003556"/>
              </a:solidFill>
              <a:latin typeface="Arial" panose="020B0604020202020204" pitchFamily="34" charset="0"/>
            </a:endParaRPr>
          </a:p>
        </p:txBody>
      </p:sp>
      <p:sp>
        <p:nvSpPr>
          <p:cNvPr id="67591" name="TextBox 1">
            <a:extLst>
              <a:ext uri="{FF2B5EF4-FFF2-40B4-BE49-F238E27FC236}">
                <a16:creationId xmlns:a16="http://schemas.microsoft.com/office/drawing/2014/main" id="{CDD093E1-E258-4B03-BAA1-19AFF4DF9FFB}"/>
              </a:ext>
            </a:extLst>
          </p:cNvPr>
          <p:cNvSpPr txBox="1">
            <a:spLocks noChangeArrowheads="1"/>
          </p:cNvSpPr>
          <p:nvPr/>
        </p:nvSpPr>
        <p:spPr bwMode="auto">
          <a:xfrm>
            <a:off x="2549699" y="2669068"/>
            <a:ext cx="45132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srgbClr val="003556"/>
                </a:solidFill>
                <a:effectLst/>
                <a:uLnTx/>
                <a:uFillTx/>
                <a:latin typeface="Arial" panose="020B0604020202020204" pitchFamily="34" charset="0"/>
                <a:ea typeface="+mn-ea"/>
                <a:cs typeface="Arial" panose="020B0604020202020204" pitchFamily="34" charset="0"/>
              </a:rPr>
              <a:t>Any Questions?</a:t>
            </a:r>
          </a:p>
        </p:txBody>
      </p:sp>
      <p:sp>
        <p:nvSpPr>
          <p:cNvPr id="67589" name="TextBox 12">
            <a:extLst>
              <a:ext uri="{FF2B5EF4-FFF2-40B4-BE49-F238E27FC236}">
                <a16:creationId xmlns:a16="http://schemas.microsoft.com/office/drawing/2014/main" id="{89E16C76-4CBB-4BEE-B1FA-A53A2883D2EB}"/>
              </a:ext>
            </a:extLst>
          </p:cNvPr>
          <p:cNvSpPr txBox="1">
            <a:spLocks noChangeArrowheads="1"/>
          </p:cNvSpPr>
          <p:nvPr/>
        </p:nvSpPr>
        <p:spPr bwMode="auto">
          <a:xfrm>
            <a:off x="2674938" y="6330950"/>
            <a:ext cx="693261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GRT Website : </a:t>
            </a:r>
            <a:r>
              <a:rPr kumimoji="0" lang="en-GB" altLang="en-US" sz="15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www.schools.norfolk.gov.uk/pupil-needs/gypsy-roma-traveller</a:t>
            </a:r>
            <a:endParaRPr kumimoji="0" lang="en-GB" altLang="en-US" sz="15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63FCC49-C2CB-4E0C-BAAB-A1F7AE2FB128}"/>
              </a:ext>
              <a:ext uri="{C183D7F6-B498-43B3-948B-1728B52AA6E4}">
                <adec:decorative xmlns:adec="http://schemas.microsoft.com/office/drawing/2017/decorative" val="1"/>
              </a:ext>
            </a:extLst>
          </p:cNvPr>
          <p:cNvSpPr/>
          <p:nvPr/>
        </p:nvSpPr>
        <p:spPr>
          <a:xfrm>
            <a:off x="14462" y="916137"/>
            <a:ext cx="9583738" cy="36512"/>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grpSp>
        <p:nvGrpSpPr>
          <p:cNvPr id="67588" name="Group 9">
            <a:extLst>
              <a:ext uri="{FF2B5EF4-FFF2-40B4-BE49-F238E27FC236}">
                <a16:creationId xmlns:a16="http://schemas.microsoft.com/office/drawing/2014/main" id="{8BA5FDF0-3C83-4B31-834F-18C72AB0BBF9}"/>
              </a:ext>
              <a:ext uri="{C183D7F6-B498-43B3-948B-1728B52AA6E4}">
                <adec:decorative xmlns:adec="http://schemas.microsoft.com/office/drawing/2017/decorative" val="1"/>
              </a:ext>
            </a:extLst>
          </p:cNvPr>
          <p:cNvGrpSpPr>
            <a:grpSpLocks/>
          </p:cNvGrpSpPr>
          <p:nvPr/>
        </p:nvGrpSpPr>
        <p:grpSpPr bwMode="auto">
          <a:xfrm>
            <a:off x="-493713" y="5516563"/>
            <a:ext cx="3149601" cy="3135312"/>
            <a:chOff x="-529126" y="5281202"/>
            <a:chExt cx="3566345" cy="3351716"/>
          </a:xfrm>
        </p:grpSpPr>
        <p:sp>
          <p:nvSpPr>
            <p:cNvPr id="9" name="Oval 8">
              <a:extLst>
                <a:ext uri="{FF2B5EF4-FFF2-40B4-BE49-F238E27FC236}">
                  <a16:creationId xmlns:a16="http://schemas.microsoft.com/office/drawing/2014/main" id="{9682B394-9EA4-4DA5-B0C4-8E484EFBF095}"/>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10" name="Oval 9">
              <a:extLst>
                <a:ext uri="{FF2B5EF4-FFF2-40B4-BE49-F238E27FC236}">
                  <a16:creationId xmlns:a16="http://schemas.microsoft.com/office/drawing/2014/main" id="{99235ED1-75A6-467F-B3B7-4AEE48BDDE43}"/>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67594" name="Picture 15">
              <a:extLst>
                <a:ext uri="{FF2B5EF4-FFF2-40B4-BE49-F238E27FC236}">
                  <a16:creationId xmlns:a16="http://schemas.microsoft.com/office/drawing/2014/main" id="{EEE0BCF7-CA73-43E7-AF06-B07F0D2E6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23">
            <a:extLst>
              <a:ext uri="{FF2B5EF4-FFF2-40B4-BE49-F238E27FC236}">
                <a16:creationId xmlns:a16="http://schemas.microsoft.com/office/drawing/2014/main" id="{8259AF2D-EF36-4025-BD9B-87CF299AA23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21" y="-46428"/>
            <a:ext cx="936289" cy="83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528E24B-0537-8027-4AFC-6A5205B26CB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98421" y="44829"/>
            <a:ext cx="926579" cy="7708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Flourish Logo2.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68596" y="202455"/>
            <a:ext cx="1075670" cy="722805"/>
          </a:xfrm>
          <a:prstGeom prst="rect">
            <a:avLst/>
          </a:prstGeom>
          <a:ln w="12700">
            <a:miter lim="400000"/>
          </a:ln>
        </p:spPr>
      </p:pic>
      <p:sp>
        <p:nvSpPr>
          <p:cNvPr id="212" name="Rectangle 2"/>
          <p:cNvSpPr txBox="1"/>
          <p:nvPr/>
        </p:nvSpPr>
        <p:spPr>
          <a:xfrm>
            <a:off x="441404" y="990530"/>
            <a:ext cx="5190522" cy="525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rIns="35718">
            <a:spAutoFit/>
          </a:bodyPr>
          <a:lstStyle>
            <a:lvl1pPr>
              <a:defRPr sz="3600" b="1">
                <a:solidFill>
                  <a:srgbClr val="002060"/>
                </a:solidFill>
              </a:defRPr>
            </a:lvl1pPr>
          </a:lstStyle>
          <a:p>
            <a:pPr defTabSz="714421" eaLnBrk="1" fontAlgn="auto">
              <a:spcBef>
                <a:spcPts val="0"/>
              </a:spcBef>
              <a:spcAft>
                <a:spcPts val="0"/>
              </a:spcAft>
              <a:defRPr/>
            </a:pPr>
            <a:r>
              <a:rPr lang="en-GB" sz="2813" kern="0" dirty="0">
                <a:latin typeface="Calibri"/>
                <a:cs typeface="Calibri"/>
                <a:sym typeface="Calibri"/>
              </a:rPr>
              <a:t>Please let us know what you think</a:t>
            </a:r>
          </a:p>
        </p:txBody>
      </p:sp>
      <p:pic>
        <p:nvPicPr>
          <p:cNvPr id="213" name="Image" descr="Image"/>
          <p:cNvPicPr>
            <a:picLocks noChangeAspect="1"/>
          </p:cNvPicPr>
          <p:nvPr/>
        </p:nvPicPr>
        <p:blipFill>
          <a:blip r:embed="rId4"/>
          <a:stretch>
            <a:fillRect/>
          </a:stretch>
        </p:blipFill>
        <p:spPr>
          <a:xfrm>
            <a:off x="5846698" y="4540250"/>
            <a:ext cx="3747755" cy="1392490"/>
          </a:xfrm>
          <a:prstGeom prst="rect">
            <a:avLst/>
          </a:prstGeom>
          <a:ln w="12700">
            <a:miter lim="400000"/>
          </a:ln>
        </p:spPr>
      </p:pic>
      <p:pic>
        <p:nvPicPr>
          <p:cNvPr id="2" name="Picture 1">
            <a:extLst>
              <a:ext uri="{FF2B5EF4-FFF2-40B4-BE49-F238E27FC236}">
                <a16:creationId xmlns:a16="http://schemas.microsoft.com/office/drawing/2014/main" id="{6CDAC0EF-053F-37F6-3A98-C38429AFE7F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3845" t="35338" r="23747" b="12810"/>
          <a:stretch/>
        </p:blipFill>
        <p:spPr>
          <a:xfrm>
            <a:off x="521735" y="1779351"/>
            <a:ext cx="4128741" cy="4084973"/>
          </a:xfrm>
          <a:prstGeom prst="rect">
            <a:avLst/>
          </a:prstGeom>
          <a:ln w="19050">
            <a:solidFill>
              <a:schemeClr val="tx1"/>
            </a:solidFill>
          </a:ln>
        </p:spPr>
      </p:pic>
      <p:sp>
        <p:nvSpPr>
          <p:cNvPr id="3" name="TextBox 2">
            <a:extLst>
              <a:ext uri="{FF2B5EF4-FFF2-40B4-BE49-F238E27FC236}">
                <a16:creationId xmlns:a16="http://schemas.microsoft.com/office/drawing/2014/main" id="{D02AEF56-34E1-87F2-348E-731DF44604C4}"/>
              </a:ext>
            </a:extLst>
          </p:cNvPr>
          <p:cNvSpPr txBox="1"/>
          <p:nvPr/>
        </p:nvSpPr>
        <p:spPr>
          <a:xfrm>
            <a:off x="5004411" y="2644802"/>
            <a:ext cx="4378863" cy="38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38100" rtlCol="0" anchor="t">
            <a:spAutoFit/>
          </a:bodyPr>
          <a:lstStyle/>
          <a:p>
            <a:pPr defTabSz="714421" eaLnBrk="1" fontAlgn="auto">
              <a:spcBef>
                <a:spcPts val="0"/>
              </a:spcBef>
              <a:spcAft>
                <a:spcPts val="0"/>
              </a:spcAft>
            </a:pPr>
            <a:r>
              <a:rPr lang="en-GB" sz="2031" kern="0" dirty="0">
                <a:solidFill>
                  <a:srgbClr val="002060"/>
                </a:solidFill>
                <a:latin typeface="Calibri"/>
                <a:ea typeface="+mj-ea"/>
                <a:cs typeface="Calibri"/>
                <a:sym typeface="Calibri"/>
              </a:rPr>
              <a:t>https://forms.office.com/e/nFDzqZWk4i</a:t>
            </a:r>
          </a:p>
        </p:txBody>
      </p:sp>
      <p:pic>
        <p:nvPicPr>
          <p:cNvPr id="4" name="Picture 23" descr="A picture containing text, vector graphics&#10;&#10;Description automatically generated">
            <a:extLst>
              <a:ext uri="{FF2B5EF4-FFF2-40B4-BE49-F238E27FC236}">
                <a16:creationId xmlns:a16="http://schemas.microsoft.com/office/drawing/2014/main" id="{E9D79BFA-8793-530B-471E-8555B916E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015" y="154087"/>
            <a:ext cx="936289" cy="83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0F79F51-F9F2-19AF-DDD3-563E87F80E2F}"/>
              </a:ext>
            </a:extLst>
          </p:cNvPr>
          <p:cNvSpPr>
            <a:spLocks noGrp="1"/>
          </p:cNvSpPr>
          <p:nvPr>
            <p:ph type="title"/>
          </p:nvPr>
        </p:nvSpPr>
        <p:spPr>
          <a:xfrm>
            <a:off x="1190625" y="-2387601"/>
            <a:ext cx="7143750" cy="2387601"/>
          </a:xfrm>
        </p:spPr>
        <p:txBody>
          <a:bodyPr lIns="45718" tIns="45718" rIns="45718" bIns="45718" anchor="b">
            <a:normAutofit/>
          </a:bodyPr>
          <a:lstStyle/>
          <a:p>
            <a:r>
              <a:rPr lang="en-GB" dirty="0"/>
              <a:t>Feedback form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E0ED48A-067C-4B37-B0CA-64CF1A45B29A}"/>
              </a:ext>
            </a:extLst>
          </p:cNvPr>
          <p:cNvSpPr>
            <a:spLocks noGrp="1" noChangeArrowheads="1"/>
          </p:cNvSpPr>
          <p:nvPr>
            <p:ph type="ctrTitle"/>
          </p:nvPr>
        </p:nvSpPr>
        <p:spPr>
          <a:xfrm>
            <a:off x="46037" y="330145"/>
            <a:ext cx="9432925" cy="630237"/>
          </a:xfrm>
        </p:spPr>
        <p:txBody>
          <a:bodyPr/>
          <a:lstStyle/>
          <a:p>
            <a:r>
              <a:rPr lang="en-GB" altLang="en-US" sz="1800" b="1" dirty="0">
                <a:solidFill>
                  <a:srgbClr val="002060"/>
                </a:solidFill>
                <a:latin typeface="Arial" panose="020B0604020202020204" pitchFamily="34" charset="0"/>
                <a:cs typeface="Arial" panose="020B0604020202020204" pitchFamily="34" charset="0"/>
              </a:rPr>
              <a:t>Working With Gypsy Roma Traveller (GRT) Families and Communities</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GRT Service</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Inclusion and Opportunity</a:t>
            </a:r>
            <a:endParaRPr lang="en-US" altLang="en-US" sz="1800" b="1" dirty="0">
              <a:solidFill>
                <a:srgbClr val="002060"/>
              </a:solidFill>
              <a:latin typeface="Arial" panose="020B0604020202020204" pitchFamily="34" charset="0"/>
              <a:cs typeface="Arial" panose="020B0604020202020204" pitchFamily="34" charset="0"/>
            </a:endParaRPr>
          </a:p>
        </p:txBody>
      </p:sp>
      <p:pic>
        <p:nvPicPr>
          <p:cNvPr id="18435" name="Picture 7">
            <a:extLst>
              <a:ext uri="{FF2B5EF4-FFF2-40B4-BE49-F238E27FC236}">
                <a16:creationId xmlns:a16="http://schemas.microsoft.com/office/drawing/2014/main" id="{7BF1204C-9F1B-4187-B682-B74C420CC55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548" y="1586380"/>
            <a:ext cx="3826858" cy="295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3">
            <a:extLst>
              <a:ext uri="{FF2B5EF4-FFF2-40B4-BE49-F238E27FC236}">
                <a16:creationId xmlns:a16="http://schemas.microsoft.com/office/drawing/2014/main" id="{5DC085A3-ADF0-4141-B811-E4A38AFB9D24}"/>
              </a:ext>
            </a:extLst>
          </p:cNvPr>
          <p:cNvSpPr txBox="1">
            <a:spLocks noChangeArrowheads="1"/>
          </p:cNvSpPr>
          <p:nvPr/>
        </p:nvSpPr>
        <p:spPr bwMode="auto">
          <a:xfrm>
            <a:off x="1114464" y="5002934"/>
            <a:ext cx="7659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4375">
              <a:spcBef>
                <a:spcPct val="20000"/>
              </a:spcBef>
              <a:buChar char="•"/>
              <a:defRPr sz="2500">
                <a:solidFill>
                  <a:schemeClr val="tx1"/>
                </a:solidFill>
                <a:latin typeface="Times New Roman" panose="02020603050405020304" pitchFamily="18" charset="0"/>
              </a:defRPr>
            </a:lvl1pPr>
            <a:lvl2pPr marL="742950" indent="-285750" defTabSz="714375">
              <a:spcBef>
                <a:spcPct val="20000"/>
              </a:spcBef>
              <a:buChar char="–"/>
              <a:defRPr sz="2100">
                <a:solidFill>
                  <a:schemeClr val="tx1"/>
                </a:solidFill>
                <a:latin typeface="Times New Roman" panose="02020603050405020304" pitchFamily="18" charset="0"/>
              </a:defRPr>
            </a:lvl2pPr>
            <a:lvl3pPr marL="1143000" indent="-228600" defTabSz="714375">
              <a:spcBef>
                <a:spcPct val="20000"/>
              </a:spcBef>
              <a:buChar char="•"/>
              <a:defRPr>
                <a:solidFill>
                  <a:schemeClr val="tx1"/>
                </a:solidFill>
                <a:latin typeface="Times New Roman" panose="02020603050405020304" pitchFamily="18" charset="0"/>
              </a:defRPr>
            </a:lvl3pPr>
            <a:lvl4pPr marL="1600200" indent="-228600" defTabSz="714375">
              <a:spcBef>
                <a:spcPct val="20000"/>
              </a:spcBef>
              <a:buChar char="–"/>
              <a:defRPr sz="1500">
                <a:solidFill>
                  <a:schemeClr val="tx1"/>
                </a:solidFill>
                <a:latin typeface="Times New Roman" panose="02020603050405020304" pitchFamily="18" charset="0"/>
              </a:defRPr>
            </a:lvl4pPr>
            <a:lvl5pPr marL="2057400" indent="-228600" defTabSz="714375">
              <a:spcBef>
                <a:spcPct val="20000"/>
              </a:spcBef>
              <a:buChar char="»"/>
              <a:defRPr sz="1500">
                <a:solidFill>
                  <a:schemeClr val="tx1"/>
                </a:solidFill>
                <a:latin typeface="Times New Roman" panose="02020603050405020304" pitchFamily="18" charset="0"/>
              </a:defRPr>
            </a:lvl5pPr>
            <a:lvl6pPr marL="25146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ctr" eaLnBrk="1" hangingPunct="1">
              <a:spcBef>
                <a:spcPct val="0"/>
              </a:spcBef>
              <a:buFontTx/>
              <a:buNone/>
            </a:pPr>
            <a:r>
              <a:rPr lang="en-GB" altLang="en-US" sz="1800" b="1" dirty="0">
                <a:solidFill>
                  <a:srgbClr val="003556"/>
                </a:solidFill>
                <a:latin typeface="Arial" panose="020B0604020202020204" pitchFamily="34" charset="0"/>
              </a:rPr>
              <a:t>Hilary Heath, GRT Team Manager</a:t>
            </a:r>
          </a:p>
          <a:p>
            <a:pPr algn="ctr" eaLnBrk="1" hangingPunct="1">
              <a:spcBef>
                <a:spcPct val="0"/>
              </a:spcBef>
              <a:buFontTx/>
              <a:buNone/>
            </a:pPr>
            <a:r>
              <a:rPr lang="en-GB" altLang="en-US" sz="1800" b="1" dirty="0">
                <a:solidFill>
                  <a:srgbClr val="003556"/>
                </a:solidFill>
                <a:latin typeface="Arial" panose="020B0604020202020204" pitchFamily="34" charset="0"/>
              </a:rPr>
              <a:t>Claire Tattersall, Specialist GRT Practitioner</a:t>
            </a:r>
          </a:p>
          <a:p>
            <a:pPr algn="ctr" eaLnBrk="1" hangingPunct="1">
              <a:spcBef>
                <a:spcPct val="0"/>
              </a:spcBef>
              <a:buFontTx/>
              <a:buNone/>
            </a:pPr>
            <a:r>
              <a:rPr lang="en-GB" altLang="en-US" sz="1800" b="1" dirty="0">
                <a:solidFill>
                  <a:srgbClr val="003556"/>
                </a:solidFill>
                <a:latin typeface="Arial" panose="020B0604020202020204" pitchFamily="34" charset="0"/>
              </a:rPr>
              <a:t>Rachel Yates, Specialist GRT Practitioner</a:t>
            </a:r>
          </a:p>
          <a:p>
            <a:pPr algn="ctr" eaLnBrk="1" hangingPunct="1">
              <a:spcBef>
                <a:spcPct val="0"/>
              </a:spcBef>
              <a:buFontTx/>
              <a:buNone/>
            </a:pPr>
            <a:r>
              <a:rPr lang="en-GB" altLang="en-US" sz="1800" b="1" dirty="0">
                <a:solidFill>
                  <a:srgbClr val="003556"/>
                </a:solidFill>
                <a:latin typeface="Arial" panose="020B0604020202020204" pitchFamily="34" charset="0"/>
              </a:rPr>
              <a:t>Cindy Campbell, GRT Community Liaison Officer</a:t>
            </a:r>
          </a:p>
        </p:txBody>
      </p:sp>
      <p:sp>
        <p:nvSpPr>
          <p:cNvPr id="18437" name="TextBox 8">
            <a:extLst>
              <a:ext uri="{FF2B5EF4-FFF2-40B4-BE49-F238E27FC236}">
                <a16:creationId xmlns:a16="http://schemas.microsoft.com/office/drawing/2014/main" id="{B5726EA8-3D11-4E48-9A55-C03D8916DC7F}"/>
              </a:ext>
            </a:extLst>
          </p:cNvPr>
          <p:cNvSpPr>
            <a:spLocks noGrp="1"/>
          </p:cNvSpPr>
          <p:nvPr>
            <p:ph type="ftr" sz="quarter" idx="11"/>
          </p:nvPr>
        </p:nvSpPr>
        <p:spPr>
          <a:xfrm>
            <a:off x="2655888" y="6519863"/>
            <a:ext cx="8553450"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a:spcBef>
                <a:spcPct val="0"/>
              </a:spcBef>
              <a:buFontTx/>
              <a:buNone/>
            </a:pPr>
            <a:r>
              <a:rPr lang="en-GB" altLang="en-US" sz="1400" b="1">
                <a:solidFill>
                  <a:srgbClr val="000000"/>
                </a:solidFill>
                <a:latin typeface="Arial" panose="020B0604020202020204" pitchFamily="34" charset="0"/>
                <a:cs typeface="Arial" panose="020B0604020202020204" pitchFamily="34" charset="0"/>
              </a:rPr>
              <a:t>GRT Website : </a:t>
            </a:r>
            <a:r>
              <a:rPr lang="en-GB" altLang="en-US" sz="1400">
                <a:solidFill>
                  <a:srgbClr val="0000FF"/>
                </a:solidFill>
                <a:latin typeface="Arial" panose="020B0604020202020204" pitchFamily="34" charset="0"/>
                <a:cs typeface="Arial" panose="020B0604020202020204" pitchFamily="34" charset="0"/>
              </a:rPr>
              <a:t>www.schools.norfolk.gov.uk/pupil-needs/gypsy-roma-traveller</a:t>
            </a:r>
            <a:endParaRPr lang="en-GB" altLang="en-US" sz="14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3EDF345-429B-4DD0-A120-BF67F0D1C163}"/>
              </a:ext>
              <a:ext uri="{C183D7F6-B498-43B3-948B-1728B52AA6E4}">
                <adec:decorative xmlns:adec="http://schemas.microsoft.com/office/drawing/2017/decorative" val="1"/>
              </a:ext>
            </a:extLst>
          </p:cNvPr>
          <p:cNvSpPr/>
          <p:nvPr/>
        </p:nvSpPr>
        <p:spPr>
          <a:xfrm>
            <a:off x="-66675" y="965200"/>
            <a:ext cx="9583738" cy="36513"/>
          </a:xfrm>
          <a:prstGeom prst="rect">
            <a:avLst/>
          </a:prstGeom>
          <a:solidFill>
            <a:srgbClr val="98BF0E"/>
          </a:solidFill>
          <a:ln w="25400" cap="flat" cmpd="sng" algn="ctr">
            <a:noFill/>
            <a:prstDash val="solid"/>
          </a:ln>
          <a:effectLst/>
        </p:spPr>
        <p:txBody>
          <a:bodyPr anchor="ctr"/>
          <a:lstStyle/>
          <a:p>
            <a:pPr algn="ctr" defTabSz="357210" eaLnBrk="1" fontAlgn="auto" hangingPunct="1">
              <a:spcBef>
                <a:spcPts val="0"/>
              </a:spcBef>
              <a:spcAft>
                <a:spcPts val="0"/>
              </a:spcAft>
              <a:defRPr/>
            </a:pPr>
            <a:endParaRPr lang="en-US" sz="1406" kern="0" dirty="0">
              <a:solidFill>
                <a:prstClr val="white"/>
              </a:solidFill>
              <a:latin typeface="Cambria"/>
            </a:endParaRPr>
          </a:p>
        </p:txBody>
      </p:sp>
      <p:pic>
        <p:nvPicPr>
          <p:cNvPr id="18439" name="Picture 6">
            <a:extLst>
              <a:ext uri="{FF2B5EF4-FFF2-40B4-BE49-F238E27FC236}">
                <a16:creationId xmlns:a16="http://schemas.microsoft.com/office/drawing/2014/main" id="{325C7CD1-0621-43C2-A3A9-27176A459A0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20" y="1586380"/>
            <a:ext cx="4502288" cy="299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9">
            <a:extLst>
              <a:ext uri="{FF2B5EF4-FFF2-40B4-BE49-F238E27FC236}">
                <a16:creationId xmlns:a16="http://schemas.microsoft.com/office/drawing/2014/main" id="{B908AC6D-CAE8-4BE0-ABCC-10FCEE2A0DEE}"/>
              </a:ext>
              <a:ext uri="{C183D7F6-B498-43B3-948B-1728B52AA6E4}">
                <adec:decorative xmlns:adec="http://schemas.microsoft.com/office/drawing/2017/decorative" val="1"/>
              </a:ext>
            </a:extLst>
          </p:cNvPr>
          <p:cNvGrpSpPr>
            <a:grpSpLocks/>
          </p:cNvGrpSpPr>
          <p:nvPr/>
        </p:nvGrpSpPr>
        <p:grpSpPr bwMode="auto">
          <a:xfrm>
            <a:off x="-557213" y="5589588"/>
            <a:ext cx="3149601" cy="3135312"/>
            <a:chOff x="-529126" y="5281202"/>
            <a:chExt cx="3566345" cy="3351716"/>
          </a:xfrm>
        </p:grpSpPr>
        <p:sp>
          <p:nvSpPr>
            <p:cNvPr id="15" name="Oval 14">
              <a:extLst>
                <a:ext uri="{FF2B5EF4-FFF2-40B4-BE49-F238E27FC236}">
                  <a16:creationId xmlns:a16="http://schemas.microsoft.com/office/drawing/2014/main" id="{B677CC47-2B3B-4F90-83C6-887E04B68F47}"/>
                </a:ext>
              </a:extLst>
            </p:cNvPr>
            <p:cNvSpPr/>
            <p:nvPr/>
          </p:nvSpPr>
          <p:spPr>
            <a:xfrm>
              <a:off x="-315217" y="5281202"/>
              <a:ext cx="335243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dirty="0">
                  <a:solidFill>
                    <a:prstClr val="white"/>
                  </a:solidFill>
                  <a:latin typeface="Calibri" panose="020F0502020204030204"/>
                </a:rPr>
                <a:t>                </a:t>
              </a:r>
            </a:p>
          </p:txBody>
        </p:sp>
        <p:sp>
          <p:nvSpPr>
            <p:cNvPr id="16" name="Oval 15">
              <a:extLst>
                <a:ext uri="{FF2B5EF4-FFF2-40B4-BE49-F238E27FC236}">
                  <a16:creationId xmlns:a16="http://schemas.microsoft.com/office/drawing/2014/main" id="{B6636D73-5B10-491B-9B74-D7BF372C2A00}"/>
                </a:ext>
              </a:extLst>
            </p:cNvPr>
            <p:cNvSpPr/>
            <p:nvPr/>
          </p:nvSpPr>
          <p:spPr>
            <a:xfrm>
              <a:off x="-529126" y="5281202"/>
              <a:ext cx="335243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dirty="0">
                  <a:solidFill>
                    <a:prstClr val="white"/>
                  </a:solidFill>
                  <a:latin typeface="Calibri" panose="020F0502020204030204"/>
                </a:rPr>
                <a:t>                </a:t>
              </a:r>
            </a:p>
          </p:txBody>
        </p:sp>
        <p:pic>
          <p:nvPicPr>
            <p:cNvPr id="18445" name="Picture 15">
              <a:extLst>
                <a:ext uri="{FF2B5EF4-FFF2-40B4-BE49-F238E27FC236}">
                  <a16:creationId xmlns:a16="http://schemas.microsoft.com/office/drawing/2014/main" id="{EBDAC637-8EFB-49DE-AA97-40F655483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2" name="Picture 23">
            <a:extLst>
              <a:ext uri="{FF2B5EF4-FFF2-40B4-BE49-F238E27FC236}">
                <a16:creationId xmlns:a16="http://schemas.microsoft.com/office/drawing/2014/main" id="{4F29FE57-C3BB-4AFB-85C5-C737914DD7E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39" y="164457"/>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5D638C5-2AAE-4ED8-93D0-471ADCE1CBF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98421" y="138113"/>
            <a:ext cx="926579" cy="770818"/>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DCCA325-7328-4D68-AA9E-0E00FF2750EB}"/>
              </a:ext>
            </a:extLst>
          </p:cNvPr>
          <p:cNvSpPr>
            <a:spLocks noGrp="1" noChangeArrowheads="1"/>
          </p:cNvSpPr>
          <p:nvPr>
            <p:ph type="title"/>
          </p:nvPr>
        </p:nvSpPr>
        <p:spPr>
          <a:xfrm>
            <a:off x="1560513" y="139700"/>
            <a:ext cx="6324600" cy="627063"/>
          </a:xfrm>
        </p:spPr>
        <p:txBody>
          <a:bodyPr/>
          <a:lstStyle/>
          <a:p>
            <a:pPr eaLnBrk="1" hangingPunct="1">
              <a:defRPr/>
            </a:pPr>
            <a:r>
              <a:rPr lang="en-GB" altLang="en-US" sz="2188" b="1" dirty="0">
                <a:solidFill>
                  <a:srgbClr val="003556"/>
                </a:solidFill>
                <a:latin typeface="Arial" panose="020B0604020202020204" pitchFamily="34" charset="0"/>
              </a:rPr>
              <a:t>Who are our Gypsy Roma Traveller Children?</a:t>
            </a:r>
            <a:endParaRPr lang="en-US" altLang="en-US" sz="2188" b="1" dirty="0">
              <a:solidFill>
                <a:srgbClr val="003556"/>
              </a:solidFill>
              <a:latin typeface="Arial" panose="020B0604020202020204" pitchFamily="34" charset="0"/>
            </a:endParaRPr>
          </a:p>
        </p:txBody>
      </p:sp>
      <p:sp>
        <p:nvSpPr>
          <p:cNvPr id="14347" name="Text Box 11">
            <a:extLst>
              <a:ext uri="{FF2B5EF4-FFF2-40B4-BE49-F238E27FC236}">
                <a16:creationId xmlns:a16="http://schemas.microsoft.com/office/drawing/2014/main" id="{74FF8956-FF1B-4822-90DA-F02DF186A9D5}"/>
              </a:ext>
            </a:extLst>
          </p:cNvPr>
          <p:cNvSpPr txBox="1">
            <a:spLocks noChangeArrowheads="1"/>
          </p:cNvSpPr>
          <p:nvPr/>
        </p:nvSpPr>
        <p:spPr bwMode="auto">
          <a:xfrm>
            <a:off x="876300" y="2667000"/>
            <a:ext cx="847725" cy="307975"/>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Housed</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p:txBody>
      </p:sp>
      <p:sp>
        <p:nvSpPr>
          <p:cNvPr id="14348" name="Text Box 12">
            <a:extLst>
              <a:ext uri="{FF2B5EF4-FFF2-40B4-BE49-F238E27FC236}">
                <a16:creationId xmlns:a16="http://schemas.microsoft.com/office/drawing/2014/main" id="{CC2B0F9A-33B2-4456-8ECC-242DFDE7A069}"/>
              </a:ext>
            </a:extLst>
          </p:cNvPr>
          <p:cNvSpPr txBox="1">
            <a:spLocks noChangeArrowheads="1"/>
          </p:cNvSpPr>
          <p:nvPr/>
        </p:nvSpPr>
        <p:spPr bwMode="auto">
          <a:xfrm>
            <a:off x="3268663" y="2522538"/>
            <a:ext cx="1068387" cy="596900"/>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Showmen</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a:p>
            <a:pPr marL="0" marR="0" lvl="0" indent="0" algn="l" defTabSz="714421" rtl="0" eaLnBrk="1" fontAlgn="base" latinLnBrk="0" hangingPunct="1">
              <a:lnSpc>
                <a:spcPct val="100000"/>
              </a:lnSpc>
              <a:spcBef>
                <a:spcPct val="0"/>
              </a:spcBef>
              <a:spcAft>
                <a:spcPct val="0"/>
              </a:spcAft>
              <a:buClrTx/>
              <a:buSzTx/>
              <a:buFontTx/>
              <a:buNone/>
              <a:tabLst/>
              <a:defRPr/>
            </a:pPr>
            <a:endParaRPr kumimoji="0" lang="en-US" altLang="en-US" sz="1875" b="0"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p:txBody>
      </p:sp>
      <p:sp>
        <p:nvSpPr>
          <p:cNvPr id="14355" name="Text Box 19">
            <a:extLst>
              <a:ext uri="{FF2B5EF4-FFF2-40B4-BE49-F238E27FC236}">
                <a16:creationId xmlns:a16="http://schemas.microsoft.com/office/drawing/2014/main" id="{8C3ED14B-8B41-4D1E-9118-786E082885DA}"/>
              </a:ext>
            </a:extLst>
          </p:cNvPr>
          <p:cNvSpPr txBox="1">
            <a:spLocks noChangeArrowheads="1"/>
          </p:cNvSpPr>
          <p:nvPr/>
        </p:nvSpPr>
        <p:spPr bwMode="auto">
          <a:xfrm>
            <a:off x="5056188" y="2484438"/>
            <a:ext cx="1651000" cy="307975"/>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Bargee or Boater</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p:txBody>
      </p:sp>
      <p:sp>
        <p:nvSpPr>
          <p:cNvPr id="14354" name="Text Box 18">
            <a:extLst>
              <a:ext uri="{FF2B5EF4-FFF2-40B4-BE49-F238E27FC236}">
                <a16:creationId xmlns:a16="http://schemas.microsoft.com/office/drawing/2014/main" id="{6E5A17A7-394E-4CA3-A0AB-A714387538EA}"/>
              </a:ext>
            </a:extLst>
          </p:cNvPr>
          <p:cNvSpPr txBox="1">
            <a:spLocks noChangeArrowheads="1"/>
          </p:cNvSpPr>
          <p:nvPr/>
        </p:nvSpPr>
        <p:spPr bwMode="auto">
          <a:xfrm>
            <a:off x="7642225" y="2522538"/>
            <a:ext cx="738188" cy="596900"/>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Gypsy</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a:p>
            <a:pPr marL="0" marR="0" lvl="0" indent="0" algn="l" defTabSz="714421" rtl="0" eaLnBrk="1" fontAlgn="base" latinLnBrk="0" hangingPunct="1">
              <a:lnSpc>
                <a:spcPct val="100000"/>
              </a:lnSpc>
              <a:spcBef>
                <a:spcPct val="0"/>
              </a:spcBef>
              <a:spcAft>
                <a:spcPct val="0"/>
              </a:spcAft>
              <a:buClrTx/>
              <a:buSzTx/>
              <a:buFontTx/>
              <a:buNone/>
              <a:tabLst/>
              <a:defRPr/>
            </a:pPr>
            <a:endParaRPr kumimoji="0" lang="en-US" altLang="en-US" sz="1875" b="0" i="0" u="none" strike="noStrike" kern="1200" cap="none" spc="0" normalizeH="0" baseline="0" noProof="0" dirty="0">
              <a:ln>
                <a:noFill/>
              </a:ln>
              <a:solidFill>
                <a:srgbClr val="336699"/>
              </a:solidFill>
              <a:effectLst/>
              <a:uLnTx/>
              <a:uFillTx/>
              <a:latin typeface="Times New Roman" panose="02020603050405020304" pitchFamily="18" charset="0"/>
              <a:ea typeface="+mn-ea"/>
              <a:cs typeface="+mn-cs"/>
            </a:endParaRPr>
          </a:p>
        </p:txBody>
      </p:sp>
      <p:sp>
        <p:nvSpPr>
          <p:cNvPr id="14350" name="Text Box 14">
            <a:extLst>
              <a:ext uri="{FF2B5EF4-FFF2-40B4-BE49-F238E27FC236}">
                <a16:creationId xmlns:a16="http://schemas.microsoft.com/office/drawing/2014/main" id="{72C5A959-9761-4596-9FB3-ED382A035339}"/>
              </a:ext>
            </a:extLst>
          </p:cNvPr>
          <p:cNvSpPr txBox="1">
            <a:spLocks noChangeArrowheads="1"/>
          </p:cNvSpPr>
          <p:nvPr/>
        </p:nvSpPr>
        <p:spPr bwMode="auto">
          <a:xfrm>
            <a:off x="830263" y="4994275"/>
            <a:ext cx="730250" cy="525463"/>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Roma</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a:p>
            <a:pPr marL="0" marR="0" lvl="0" indent="0" algn="l" defTabSz="714421" rtl="0" eaLnBrk="1" fontAlgn="base" latinLnBrk="0" hangingPunct="1">
              <a:lnSpc>
                <a:spcPct val="100000"/>
              </a:lnSpc>
              <a:spcBef>
                <a:spcPct val="0"/>
              </a:spcBef>
              <a:spcAft>
                <a:spcPct val="0"/>
              </a:spcAft>
              <a:buClrTx/>
              <a:buSzTx/>
              <a:buFontTx/>
              <a:buNone/>
              <a:tabLst/>
              <a:defRPr/>
            </a:pPr>
            <a:endParaRPr kumimoji="0" lang="en-US" altLang="en-US" sz="1406" b="0"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p:txBody>
      </p:sp>
      <p:sp>
        <p:nvSpPr>
          <p:cNvPr id="14357" name="Text Box 23">
            <a:extLst>
              <a:ext uri="{FF2B5EF4-FFF2-40B4-BE49-F238E27FC236}">
                <a16:creationId xmlns:a16="http://schemas.microsoft.com/office/drawing/2014/main" id="{D5E90809-1A42-4B09-A175-DDB927DF673D}"/>
              </a:ext>
            </a:extLst>
          </p:cNvPr>
          <p:cNvSpPr txBox="1">
            <a:spLocks noChangeArrowheads="1"/>
          </p:cNvSpPr>
          <p:nvPr/>
        </p:nvSpPr>
        <p:spPr bwMode="auto">
          <a:xfrm>
            <a:off x="7561263" y="4041775"/>
            <a:ext cx="900112" cy="741363"/>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endParaRPr kumimoji="0" lang="en-GB" altLang="en-US" sz="1406" b="1" i="0" u="none" strike="noStrike" kern="1200" cap="none" spc="0" normalizeH="0" baseline="0" noProof="0" dirty="0">
              <a:ln>
                <a:noFill/>
              </a:ln>
              <a:solidFill>
                <a:srgbClr val="336699"/>
              </a:solidFill>
              <a:effectLst/>
              <a:uLnTx/>
              <a:uFillTx/>
              <a:latin typeface="Comic Sans MS" panose="030F0702030302020204" pitchFamily="66" charset="0"/>
              <a:ea typeface="+mn-ea"/>
              <a:cs typeface="+mn-cs"/>
            </a:endParaRPr>
          </a:p>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Scottish</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a:p>
            <a:pPr marL="0" marR="0" lvl="0" indent="0" algn="l" defTabSz="714421" rtl="0" eaLnBrk="1" fontAlgn="base" latinLnBrk="0" hangingPunct="1">
              <a:lnSpc>
                <a:spcPct val="100000"/>
              </a:lnSpc>
              <a:spcBef>
                <a:spcPct val="0"/>
              </a:spcBef>
              <a:spcAft>
                <a:spcPct val="0"/>
              </a:spcAft>
              <a:buClrTx/>
              <a:buSzTx/>
              <a:buFontTx/>
              <a:buNone/>
              <a:tabLst/>
              <a:defRPr/>
            </a:pPr>
            <a:endParaRPr kumimoji="0" lang="en-US" altLang="en-US" sz="1406" b="0"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p:txBody>
      </p:sp>
      <p:sp>
        <p:nvSpPr>
          <p:cNvPr id="14351" name="Text Box 15">
            <a:extLst>
              <a:ext uri="{FF2B5EF4-FFF2-40B4-BE49-F238E27FC236}">
                <a16:creationId xmlns:a16="http://schemas.microsoft.com/office/drawing/2014/main" id="{A33FD3D1-8D1C-485B-84D2-F7AD1FEFB5E3}"/>
              </a:ext>
            </a:extLst>
          </p:cNvPr>
          <p:cNvSpPr txBox="1">
            <a:spLocks noChangeArrowheads="1"/>
          </p:cNvSpPr>
          <p:nvPr/>
        </p:nvSpPr>
        <p:spPr bwMode="auto">
          <a:xfrm>
            <a:off x="2851150" y="6062663"/>
            <a:ext cx="747713" cy="307975"/>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Circus</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p:txBody>
      </p:sp>
      <p:sp>
        <p:nvSpPr>
          <p:cNvPr id="14353" name="Text Box 17">
            <a:extLst>
              <a:ext uri="{FF2B5EF4-FFF2-40B4-BE49-F238E27FC236}">
                <a16:creationId xmlns:a16="http://schemas.microsoft.com/office/drawing/2014/main" id="{7F7CFC94-E9A1-4B83-BAFB-92E91BA61FBE}"/>
              </a:ext>
            </a:extLst>
          </p:cNvPr>
          <p:cNvSpPr txBox="1">
            <a:spLocks noChangeArrowheads="1"/>
          </p:cNvSpPr>
          <p:nvPr/>
        </p:nvSpPr>
        <p:spPr bwMode="auto">
          <a:xfrm>
            <a:off x="4459288" y="6148388"/>
            <a:ext cx="1450975" cy="309562"/>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New Travellers</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p:txBody>
      </p:sp>
      <p:sp>
        <p:nvSpPr>
          <p:cNvPr id="14352" name="Text Box 16">
            <a:extLst>
              <a:ext uri="{FF2B5EF4-FFF2-40B4-BE49-F238E27FC236}">
                <a16:creationId xmlns:a16="http://schemas.microsoft.com/office/drawing/2014/main" id="{02187A78-F98C-4F5A-90B2-FE54EF8E5940}"/>
              </a:ext>
            </a:extLst>
          </p:cNvPr>
          <p:cNvSpPr txBox="1">
            <a:spLocks noChangeArrowheads="1"/>
          </p:cNvSpPr>
          <p:nvPr/>
        </p:nvSpPr>
        <p:spPr bwMode="auto">
          <a:xfrm>
            <a:off x="6769100" y="6167438"/>
            <a:ext cx="1462088" cy="525462"/>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714421" rtl="0" eaLnBrk="1" fontAlgn="base" latinLnBrk="0" hangingPunct="1">
              <a:lnSpc>
                <a:spcPct val="100000"/>
              </a:lnSpc>
              <a:spcBef>
                <a:spcPct val="0"/>
              </a:spcBef>
              <a:spcAft>
                <a:spcPct val="0"/>
              </a:spcAft>
              <a:buClrTx/>
              <a:buSzTx/>
              <a:buFontTx/>
              <a:buNone/>
              <a:tabLst/>
              <a:defRPr/>
            </a:pPr>
            <a:r>
              <a:rPr kumimoji="0" lang="en-GB"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rPr>
              <a:t>Irish Travellers</a:t>
            </a:r>
            <a:endParaRPr kumimoji="0" lang="en-US" altLang="en-US" sz="1406" b="1" i="0" u="none" strike="noStrike" kern="1200" cap="none" spc="0" normalizeH="0" baseline="0" noProof="0" dirty="0">
              <a:ln>
                <a:noFill/>
              </a:ln>
              <a:solidFill>
                <a:srgbClr val="003556"/>
              </a:solidFill>
              <a:effectLst/>
              <a:uLnTx/>
              <a:uFillTx/>
              <a:latin typeface="Arial" panose="020B0604020202020204" pitchFamily="34" charset="0"/>
              <a:ea typeface="+mn-ea"/>
              <a:cs typeface="+mn-cs"/>
            </a:endParaRPr>
          </a:p>
          <a:p>
            <a:pPr marL="0" marR="0" lvl="0" indent="0" algn="l" defTabSz="714421" rtl="0" eaLnBrk="1" fontAlgn="base" latinLnBrk="0" hangingPunct="1">
              <a:lnSpc>
                <a:spcPct val="100000"/>
              </a:lnSpc>
              <a:spcBef>
                <a:spcPct val="0"/>
              </a:spcBef>
              <a:spcAft>
                <a:spcPct val="0"/>
              </a:spcAft>
              <a:buClrTx/>
              <a:buSzTx/>
              <a:buFontTx/>
              <a:buNone/>
              <a:tabLst/>
              <a:defRPr/>
            </a:pPr>
            <a:endParaRPr kumimoji="0" lang="en-US" altLang="en-US" sz="1406"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pic>
        <p:nvPicPr>
          <p:cNvPr id="43011" name="Picture 3">
            <a:extLst>
              <a:ext uri="{FF2B5EF4-FFF2-40B4-BE49-F238E27FC236}">
                <a16:creationId xmlns:a16="http://schemas.microsoft.com/office/drawing/2014/main" id="{B8BD576E-19A7-4C01-B3E9-7C146BB0F8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1130300"/>
            <a:ext cx="191611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EC387275-988D-4684-A32E-425C797688B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525" y="1136650"/>
            <a:ext cx="19224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8151F1EA-7D6D-4A01-9C2C-F7E1DA4DB8A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4449763"/>
            <a:ext cx="1062037"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Oval 6">
            <a:extLst>
              <a:ext uri="{FF2B5EF4-FFF2-40B4-BE49-F238E27FC236}">
                <a16:creationId xmlns:a16="http://schemas.microsoft.com/office/drawing/2014/main" id="{6EA4FEFC-8F18-4F9A-AB6E-2D7502DB3590}"/>
              </a:ext>
              <a:ext uri="{C183D7F6-B498-43B3-948B-1728B52AA6E4}">
                <adec:decorative xmlns:adec="http://schemas.microsoft.com/office/drawing/2017/decorative" val="1"/>
              </a:ext>
            </a:extLst>
          </p:cNvPr>
          <p:cNvSpPr>
            <a:spLocks noChangeArrowheads="1"/>
          </p:cNvSpPr>
          <p:nvPr/>
        </p:nvSpPr>
        <p:spPr bwMode="auto">
          <a:xfrm>
            <a:off x="2946400" y="2922588"/>
            <a:ext cx="3328988" cy="1260475"/>
          </a:xfrm>
          <a:prstGeom prst="ellipse">
            <a:avLst/>
          </a:prstGeom>
          <a:solidFill>
            <a:schemeClr val="bg1"/>
          </a:solidFill>
          <a:ln w="9525">
            <a:solidFill>
              <a:schemeClr val="tx1"/>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714421" rtl="0" eaLnBrk="1" fontAlgn="base" latinLnBrk="0" hangingPunct="1">
              <a:lnSpc>
                <a:spcPct val="100000"/>
              </a:lnSpc>
              <a:spcBef>
                <a:spcPct val="0"/>
              </a:spcBef>
              <a:spcAft>
                <a:spcPct val="0"/>
              </a:spcAft>
              <a:buClrTx/>
              <a:buSzTx/>
              <a:buFontTx/>
              <a:buNone/>
              <a:tabLst/>
              <a:defRPr/>
            </a:pPr>
            <a:r>
              <a:rPr kumimoji="0" lang="en-GB" altLang="en-US" sz="1563"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Gypsy Roma Traveller</a:t>
            </a:r>
          </a:p>
          <a:p>
            <a:pPr marL="0" marR="0" lvl="0" indent="0" algn="ctr" defTabSz="714421" rtl="0" eaLnBrk="1" fontAlgn="base" latinLnBrk="0" hangingPunct="1">
              <a:lnSpc>
                <a:spcPct val="100000"/>
              </a:lnSpc>
              <a:spcBef>
                <a:spcPct val="0"/>
              </a:spcBef>
              <a:spcAft>
                <a:spcPct val="0"/>
              </a:spcAft>
              <a:buClrTx/>
              <a:buSzTx/>
              <a:buFontTx/>
              <a:buNone/>
              <a:tabLst/>
              <a:defRPr/>
            </a:pPr>
            <a:r>
              <a:rPr kumimoji="0" lang="en-GB" altLang="en-US" sz="1563"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Communities</a:t>
            </a:r>
            <a:endParaRPr kumimoji="0" lang="en-US" altLang="en-US" sz="1563"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43015" name="Picture 7">
            <a:extLst>
              <a:ext uri="{FF2B5EF4-FFF2-40B4-BE49-F238E27FC236}">
                <a16:creationId xmlns:a16="http://schemas.microsoft.com/office/drawing/2014/main" id="{E54D64D9-50CD-415B-8E6D-D9F8BACAD2D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63" y="3255963"/>
            <a:ext cx="1258887"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a:extLst>
              <a:ext uri="{FF2B5EF4-FFF2-40B4-BE49-F238E27FC236}">
                <a16:creationId xmlns:a16="http://schemas.microsoft.com/office/drawing/2014/main" id="{255E4859-0077-4652-8975-4F752D6EF77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513" y="4760913"/>
            <a:ext cx="1973262"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9">
            <a:extLst>
              <a:ext uri="{FF2B5EF4-FFF2-40B4-BE49-F238E27FC236}">
                <a16:creationId xmlns:a16="http://schemas.microsoft.com/office/drawing/2014/main" id="{06564370-DD9C-4E83-8972-C793B253C935}"/>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788" y="1223963"/>
            <a:ext cx="16811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3">
            <a:hlinkClick r:id="rId9"/>
            <a:extLst>
              <a:ext uri="{FF2B5EF4-FFF2-40B4-BE49-F238E27FC236}">
                <a16:creationId xmlns:a16="http://schemas.microsoft.com/office/drawing/2014/main" id="{E3B8A065-E2D3-4930-847F-DF61BE68C7F9}"/>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2075" y="4467225"/>
            <a:ext cx="12112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21">
            <a:extLst>
              <a:ext uri="{FF2B5EF4-FFF2-40B4-BE49-F238E27FC236}">
                <a16:creationId xmlns:a16="http://schemas.microsoft.com/office/drawing/2014/main" id="{9175E92A-B0B8-4F40-9185-2C16F6CFBBF5}"/>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2013" y="2965450"/>
            <a:ext cx="17367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8F2D4D21-79E9-4504-9138-1129D96AF8B1}"/>
              </a:ext>
              <a:ext uri="{C183D7F6-B498-43B3-948B-1728B52AA6E4}">
                <adec:decorative xmlns:adec="http://schemas.microsoft.com/office/drawing/2017/decorative" val="1"/>
              </a:ext>
            </a:extLst>
          </p:cNvPr>
          <p:cNvSpPr/>
          <p:nvPr/>
        </p:nvSpPr>
        <p:spPr>
          <a:xfrm>
            <a:off x="19050" y="800100"/>
            <a:ext cx="9405938" cy="36513"/>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grpSp>
        <p:nvGrpSpPr>
          <p:cNvPr id="43030" name="Group 9">
            <a:extLst>
              <a:ext uri="{FF2B5EF4-FFF2-40B4-BE49-F238E27FC236}">
                <a16:creationId xmlns:a16="http://schemas.microsoft.com/office/drawing/2014/main" id="{88A65D1E-64E9-4806-A76F-00C4A6FF5F26}"/>
              </a:ext>
              <a:ext uri="{C183D7F6-B498-43B3-948B-1728B52AA6E4}">
                <adec:decorative xmlns:adec="http://schemas.microsoft.com/office/drawing/2017/decorative" val="1"/>
              </a:ext>
            </a:extLst>
          </p:cNvPr>
          <p:cNvGrpSpPr>
            <a:grpSpLocks/>
          </p:cNvGrpSpPr>
          <p:nvPr/>
        </p:nvGrpSpPr>
        <p:grpSpPr bwMode="auto">
          <a:xfrm>
            <a:off x="-557213" y="5589588"/>
            <a:ext cx="3149601" cy="3135312"/>
            <a:chOff x="-529126" y="5281202"/>
            <a:chExt cx="3566345" cy="3351716"/>
          </a:xfrm>
        </p:grpSpPr>
        <p:sp>
          <p:nvSpPr>
            <p:cNvPr id="26" name="Oval 25">
              <a:extLst>
                <a:ext uri="{FF2B5EF4-FFF2-40B4-BE49-F238E27FC236}">
                  <a16:creationId xmlns:a16="http://schemas.microsoft.com/office/drawing/2014/main" id="{D4789755-6C5F-4949-923B-08FB4A8EE917}"/>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27" name="Oval 26">
              <a:extLst>
                <a:ext uri="{FF2B5EF4-FFF2-40B4-BE49-F238E27FC236}">
                  <a16:creationId xmlns:a16="http://schemas.microsoft.com/office/drawing/2014/main" id="{7FB3BEBD-280F-4781-85FE-F27E69C6A891}"/>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43036" name="Picture 15">
              <a:extLst>
                <a:ext uri="{FF2B5EF4-FFF2-40B4-BE49-F238E27FC236}">
                  <a16:creationId xmlns:a16="http://schemas.microsoft.com/office/drawing/2014/main" id="{BA166E53-9712-448B-A7E1-778FE0C199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32" name="Picture 3">
            <a:extLst>
              <a:ext uri="{FF2B5EF4-FFF2-40B4-BE49-F238E27FC236}">
                <a16:creationId xmlns:a16="http://schemas.microsoft.com/office/drawing/2014/main" id="{8D80E82A-E8A8-40FE-A747-757A561AFDD8}"/>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2075" y="6432550"/>
            <a:ext cx="62484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3" name="Picture 2">
            <a:extLst>
              <a:ext uri="{FF2B5EF4-FFF2-40B4-BE49-F238E27FC236}">
                <a16:creationId xmlns:a16="http://schemas.microsoft.com/office/drawing/2014/main" id="{F5C9BB60-6D55-4F8B-8585-6CA052AE1364}"/>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29163" y="1130300"/>
            <a:ext cx="22320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3">
            <a:extLst>
              <a:ext uri="{FF2B5EF4-FFF2-40B4-BE49-F238E27FC236}">
                <a16:creationId xmlns:a16="http://schemas.microsoft.com/office/drawing/2014/main" id="{20415578-152B-B9DE-BC64-EE30F01F904F}"/>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6316" y="63500"/>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A8AFCDE-8058-9C83-9D67-9C254850A875}"/>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8261394" y="18494"/>
            <a:ext cx="926579" cy="7708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6E819E8-DA9F-4E19-9297-2F5D4F3A1415}"/>
              </a:ext>
            </a:extLst>
          </p:cNvPr>
          <p:cNvSpPr>
            <a:spLocks noGrp="1" noChangeArrowheads="1"/>
          </p:cNvSpPr>
          <p:nvPr>
            <p:ph type="ctrTitle"/>
          </p:nvPr>
        </p:nvSpPr>
        <p:spPr>
          <a:xfrm>
            <a:off x="225996" y="183931"/>
            <a:ext cx="9144000" cy="606425"/>
          </a:xfrm>
        </p:spPr>
        <p:txBody>
          <a:bodyPr/>
          <a:lstStyle/>
          <a:p>
            <a:pPr>
              <a:defRPr/>
            </a:pPr>
            <a:br>
              <a:rPr lang="en-GB" altLang="en-US" sz="22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GRT Community Liaison Officers work with families and communities</a:t>
            </a:r>
            <a:endParaRPr lang="en-US" altLang="en-US" sz="1800" b="1" dirty="0">
              <a:solidFill>
                <a:srgbClr val="002060"/>
              </a:solidFill>
              <a:latin typeface="Arial" panose="020B0604020202020204" pitchFamily="34" charset="0"/>
              <a:cs typeface="Arial" panose="020B0604020202020204" pitchFamily="34" charset="0"/>
            </a:endParaRPr>
          </a:p>
        </p:txBody>
      </p:sp>
      <p:sp>
        <p:nvSpPr>
          <p:cNvPr id="5" name="Oval 6">
            <a:extLst>
              <a:ext uri="{FF2B5EF4-FFF2-40B4-BE49-F238E27FC236}">
                <a16:creationId xmlns:a16="http://schemas.microsoft.com/office/drawing/2014/main" id="{D143EBA4-D5F1-6AED-F5AC-E08C8B523DDA}"/>
              </a:ext>
            </a:extLst>
          </p:cNvPr>
          <p:cNvSpPr>
            <a:spLocks noChangeArrowheads="1"/>
          </p:cNvSpPr>
          <p:nvPr/>
        </p:nvSpPr>
        <p:spPr bwMode="auto">
          <a:xfrm>
            <a:off x="2615853" y="2818974"/>
            <a:ext cx="4364286" cy="1874759"/>
          </a:xfrm>
          <a:prstGeom prst="ellipse">
            <a:avLst/>
          </a:prstGeom>
          <a:solidFill>
            <a:schemeClr val="bg1"/>
          </a:solidFill>
          <a:ln w="9525">
            <a:solidFill>
              <a:schemeClr val="tx1"/>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714421" rtl="0" eaLnBrk="1" fontAlgn="base" latinLnBrk="0" hangingPunct="1">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Family &amp; Community</a:t>
            </a:r>
            <a:endParaRPr kumimoji="0" lang="en-US" altLang="en-US" b="1"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1879FDEA-ED98-486C-AFC9-44C726DE49B0}"/>
              </a:ext>
            </a:extLst>
          </p:cNvPr>
          <p:cNvSpPr txBox="1"/>
          <p:nvPr/>
        </p:nvSpPr>
        <p:spPr>
          <a:xfrm>
            <a:off x="312615" y="1630629"/>
            <a:ext cx="3979201" cy="1446550"/>
          </a:xfrm>
          <a:prstGeom prst="rect">
            <a:avLst/>
          </a:prstGeom>
          <a:noFill/>
        </p:spPr>
        <p:txBody>
          <a:bodyPr wrap="square">
            <a:spAutoFit/>
          </a:bodyPr>
          <a:lstStyle/>
          <a:p>
            <a:pPr defTabSz="714421" eaLnBrk="1" fontAlgn="auto" hangingPunct="1">
              <a:spcBef>
                <a:spcPts val="0"/>
              </a:spcBef>
              <a:spcAft>
                <a:spcPts val="0"/>
              </a:spcAft>
              <a:defRPr/>
            </a:pPr>
            <a:r>
              <a:rPr kumimoji="0" lang="en-GB" sz="3200" b="1" i="0" u="none" strike="noStrike" kern="1200" cap="none" spc="0" normalizeH="0" baseline="0" noProof="0" dirty="0">
                <a:ln>
                  <a:noFill/>
                </a:ln>
                <a:solidFill>
                  <a:srgbClr val="FFC000"/>
                </a:solidFill>
                <a:effectLst/>
                <a:uLnTx/>
                <a:uFillTx/>
                <a:latin typeface="Arial" panose="020B0604020202020204" pitchFamily="34" charset="0"/>
                <a:ea typeface="Calibri" panose="020F0502020204030204" pitchFamily="34" charset="0"/>
                <a:cs typeface="Arial" panose="020B0604020202020204" pitchFamily="34" charset="0"/>
              </a:rPr>
              <a:t>Social Care</a:t>
            </a:r>
            <a:r>
              <a:rPr lang="en-GB" sz="3200" b="1" dirty="0">
                <a:solidFill>
                  <a:srgbClr val="FFC000"/>
                </a:solidFill>
                <a:latin typeface="Arial" panose="020B0604020202020204" pitchFamily="34" charset="0"/>
                <a:ea typeface="Calibri" panose="020F0502020204030204" pitchFamily="34" charset="0"/>
                <a:cs typeface="Arial" panose="020B0604020202020204" pitchFamily="34" charset="0"/>
              </a:rPr>
              <a:t>, EHAPs and FSPs</a:t>
            </a:r>
            <a:endParaRPr lang="en-GB" sz="3200" b="1" dirty="0">
              <a:solidFill>
                <a:srgbClr val="FFC000"/>
              </a:solidFill>
              <a:latin typeface="Arial" panose="020B0604020202020204" pitchFamily="34" charset="0"/>
              <a:cs typeface="Arial" panose="020B0604020202020204" pitchFamily="34" charset="0"/>
            </a:endParaRPr>
          </a:p>
          <a:p>
            <a:pPr marL="0" marR="0" lvl="0" indent="0" algn="l" defTabSz="714421"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58A9218-55AD-38E7-0656-ADF4BF734C82}"/>
              </a:ext>
            </a:extLst>
          </p:cNvPr>
          <p:cNvSpPr txBox="1"/>
          <p:nvPr/>
        </p:nvSpPr>
        <p:spPr>
          <a:xfrm>
            <a:off x="6274668" y="1908756"/>
            <a:ext cx="2507418"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Admissions</a:t>
            </a:r>
          </a:p>
        </p:txBody>
      </p:sp>
      <p:sp>
        <p:nvSpPr>
          <p:cNvPr id="30" name="TextBox 29">
            <a:extLst>
              <a:ext uri="{FF2B5EF4-FFF2-40B4-BE49-F238E27FC236}">
                <a16:creationId xmlns:a16="http://schemas.microsoft.com/office/drawing/2014/main" id="{16C9E010-C0D8-4FBC-B72F-A274C6F11C80}"/>
              </a:ext>
            </a:extLst>
          </p:cNvPr>
          <p:cNvSpPr txBox="1"/>
          <p:nvPr/>
        </p:nvSpPr>
        <p:spPr>
          <a:xfrm>
            <a:off x="668408" y="4693625"/>
            <a:ext cx="2460284" cy="584775"/>
          </a:xfrm>
          <a:prstGeom prst="rect">
            <a:avLst/>
          </a:prstGeom>
          <a:noFill/>
        </p:spPr>
        <p:txBody>
          <a:bodyPr wrap="square">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Attendance</a:t>
            </a:r>
            <a:endParaRPr kumimoji="0" lang="en-GB"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45B023-09AC-9C65-F9B5-B1D62207AFC0}"/>
              </a:ext>
            </a:extLst>
          </p:cNvPr>
          <p:cNvSpPr txBox="1"/>
          <p:nvPr/>
        </p:nvSpPr>
        <p:spPr>
          <a:xfrm>
            <a:off x="6562700" y="5205184"/>
            <a:ext cx="2347117"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33CC"/>
                </a:solidFill>
                <a:effectLst/>
                <a:uLnTx/>
                <a:uFillTx/>
                <a:latin typeface="Arial" panose="020B0604020202020204" pitchFamily="34" charset="0"/>
                <a:ea typeface="+mn-ea"/>
                <a:cs typeface="Arial" panose="020B0604020202020204" pitchFamily="34" charset="0"/>
              </a:rPr>
              <a:t>Exclusions</a:t>
            </a:r>
          </a:p>
        </p:txBody>
      </p:sp>
      <p:sp>
        <p:nvSpPr>
          <p:cNvPr id="43011" name="TextBox 8">
            <a:extLst>
              <a:ext uri="{FF2B5EF4-FFF2-40B4-BE49-F238E27FC236}">
                <a16:creationId xmlns:a16="http://schemas.microsoft.com/office/drawing/2014/main" id="{DFC9871E-0DE4-4935-BEAB-4EDDCBFCA30D}"/>
              </a:ext>
            </a:extLst>
          </p:cNvPr>
          <p:cNvSpPr>
            <a:spLocks noGrp="1"/>
          </p:cNvSpPr>
          <p:nvPr>
            <p:ph type="ftr" sz="quarter" idx="11"/>
          </p:nvPr>
        </p:nvSpPr>
        <p:spPr>
          <a:xfrm>
            <a:off x="1666875" y="6505575"/>
            <a:ext cx="8553450"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marL="0" marR="0" lvl="0" indent="0" algn="ctr" defTabSz="357188"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altLang="en-US" sz="14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alt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49672FE5-BB81-4AC9-9FC0-2D4DF005CF5A}"/>
              </a:ext>
              <a:ext uri="{C183D7F6-B498-43B3-948B-1728B52AA6E4}">
                <adec:decorative xmlns:adec="http://schemas.microsoft.com/office/drawing/2017/decorative" val="1"/>
              </a:ext>
            </a:extLst>
          </p:cNvPr>
          <p:cNvSpPr/>
          <p:nvPr/>
        </p:nvSpPr>
        <p:spPr>
          <a:xfrm>
            <a:off x="-30163" y="930275"/>
            <a:ext cx="9585326" cy="34925"/>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grpSp>
        <p:nvGrpSpPr>
          <p:cNvPr id="43025" name="Group 9">
            <a:extLst>
              <a:ext uri="{FF2B5EF4-FFF2-40B4-BE49-F238E27FC236}">
                <a16:creationId xmlns:a16="http://schemas.microsoft.com/office/drawing/2014/main" id="{AA182F7E-D575-4D3A-8D6E-3983B3533864}"/>
              </a:ext>
              <a:ext uri="{C183D7F6-B498-43B3-948B-1728B52AA6E4}">
                <adec:decorative xmlns:adec="http://schemas.microsoft.com/office/drawing/2017/decorative" val="1"/>
              </a:ext>
            </a:extLst>
          </p:cNvPr>
          <p:cNvGrpSpPr>
            <a:grpSpLocks/>
          </p:cNvGrpSpPr>
          <p:nvPr/>
        </p:nvGrpSpPr>
        <p:grpSpPr bwMode="auto">
          <a:xfrm>
            <a:off x="-566738" y="5732463"/>
            <a:ext cx="3149601" cy="3135312"/>
            <a:chOff x="-529126" y="5281202"/>
            <a:chExt cx="3566345" cy="3351716"/>
          </a:xfrm>
        </p:grpSpPr>
        <p:sp>
          <p:nvSpPr>
            <p:cNvPr id="31" name="Oval 30">
              <a:extLst>
                <a:ext uri="{FF2B5EF4-FFF2-40B4-BE49-F238E27FC236}">
                  <a16:creationId xmlns:a16="http://schemas.microsoft.com/office/drawing/2014/main" id="{F6924295-2B44-4E59-B2A7-A9D8A2910C30}"/>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32" name="Oval 31">
              <a:extLst>
                <a:ext uri="{FF2B5EF4-FFF2-40B4-BE49-F238E27FC236}">
                  <a16:creationId xmlns:a16="http://schemas.microsoft.com/office/drawing/2014/main" id="{0CF976A4-AA80-4A1C-BB44-6458A24ED2B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43029" name="Picture 32">
              <a:extLst>
                <a:ext uri="{FF2B5EF4-FFF2-40B4-BE49-F238E27FC236}">
                  <a16:creationId xmlns:a16="http://schemas.microsoft.com/office/drawing/2014/main" id="{DB2A0589-F1AF-45E1-9C50-846E1AE7C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26" name="Picture 23">
            <a:extLst>
              <a:ext uri="{FF2B5EF4-FFF2-40B4-BE49-F238E27FC236}">
                <a16:creationId xmlns:a16="http://schemas.microsoft.com/office/drawing/2014/main" id="{F74F1EA8-F55E-4295-9BE6-5872BA77365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499" y="149275"/>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AD8023-8057-B09C-39A0-D8CB3D12F0C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66596" y="76957"/>
            <a:ext cx="926579" cy="77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2000"/>
                                        <p:tgtEl>
                                          <p:spTgt spid="30"/>
                                        </p:tgtEl>
                                      </p:cBhvr>
                                    </p:animEffect>
                                    <p:anim calcmode="lin" valueType="num">
                                      <p:cBhvr>
                                        <p:cTn id="15" dur="2000" fill="hold"/>
                                        <p:tgtEl>
                                          <p:spTgt spid="30"/>
                                        </p:tgtEl>
                                        <p:attrNameLst>
                                          <p:attrName>ppt_x</p:attrName>
                                        </p:attrNameLst>
                                      </p:cBhvr>
                                      <p:tavLst>
                                        <p:tav tm="0">
                                          <p:val>
                                            <p:strVal val="#ppt_x"/>
                                          </p:val>
                                        </p:tav>
                                        <p:tav tm="100000">
                                          <p:val>
                                            <p:strVal val="#ppt_x"/>
                                          </p:val>
                                        </p:tav>
                                      </p:tavLst>
                                    </p:anim>
                                    <p:anim calcmode="lin" valueType="num">
                                      <p:cBhvr>
                                        <p:cTn id="16" dur="2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anim calcmode="lin" valueType="num">
                                      <p:cBhvr>
                                        <p:cTn id="22" dur="2000" fill="hold"/>
                                        <p:tgtEl>
                                          <p:spTgt spid="3"/>
                                        </p:tgtEl>
                                        <p:attrNameLst>
                                          <p:attrName>ppt_x</p:attrName>
                                        </p:attrNameLst>
                                      </p:cBhvr>
                                      <p:tavLst>
                                        <p:tav tm="0">
                                          <p:val>
                                            <p:strVal val="#ppt_x"/>
                                          </p:val>
                                        </p:tav>
                                        <p:tav tm="100000">
                                          <p:val>
                                            <p:strVal val="#ppt_x"/>
                                          </p:val>
                                        </p:tav>
                                      </p:tavLst>
                                    </p:anim>
                                    <p:anim calcmode="lin" valueType="num">
                                      <p:cBhvr>
                                        <p:cTn id="23"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000"/>
                                        <p:tgtEl>
                                          <p:spTgt spid="26"/>
                                        </p:tgtEl>
                                      </p:cBhvr>
                                    </p:animEffect>
                                    <p:anim calcmode="lin" valueType="num">
                                      <p:cBhvr>
                                        <p:cTn id="29" dur="2000" fill="hold"/>
                                        <p:tgtEl>
                                          <p:spTgt spid="26"/>
                                        </p:tgtEl>
                                        <p:attrNameLst>
                                          <p:attrName>ppt_x</p:attrName>
                                        </p:attrNameLst>
                                      </p:cBhvr>
                                      <p:tavLst>
                                        <p:tav tm="0">
                                          <p:val>
                                            <p:strVal val="#ppt_x"/>
                                          </p:val>
                                        </p:tav>
                                        <p:tav tm="100000">
                                          <p:val>
                                            <p:strVal val="#ppt_x"/>
                                          </p:val>
                                        </p:tav>
                                      </p:tavLst>
                                    </p:anim>
                                    <p:anim calcmode="lin" valueType="num">
                                      <p:cBhvr>
                                        <p:cTn id="30" dur="2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3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801688" y="184150"/>
            <a:ext cx="7432675" cy="606425"/>
          </a:xfrm>
        </p:spPr>
        <p:txBody>
          <a:bodyPr/>
          <a:lstStyle/>
          <a:p>
            <a:r>
              <a:rPr lang="en-GB" altLang="en-US" sz="2200" b="1" dirty="0">
                <a:solidFill>
                  <a:srgbClr val="002060"/>
                </a:solidFill>
                <a:latin typeface="Arial" panose="020B0604020202020204" pitchFamily="34" charset="0"/>
                <a:cs typeface="Arial" panose="020B0604020202020204" pitchFamily="34" charset="0"/>
              </a:rPr>
              <a:t>GRT Service - Early Years and Health</a:t>
            </a:r>
            <a:endParaRPr lang="en-US" altLang="en-US" sz="2200" b="1" dirty="0">
              <a:solidFill>
                <a:srgbClr val="00206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a:off x="0" y="980728"/>
            <a:ext cx="9585325" cy="38100"/>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566738" y="5732463"/>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3811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F4F489F8-160F-2E56-B9C0-1E7A966EBD9D}"/>
              </a:ext>
              <a:ext uri="{C183D7F6-B498-43B3-948B-1728B52AA6E4}">
                <adec:decorative xmlns:adec="http://schemas.microsoft.com/office/drawing/2017/decorative" val="1"/>
              </a:ext>
            </a:extLst>
          </p:cNvPr>
          <p:cNvGrpSpPr/>
          <p:nvPr/>
        </p:nvGrpSpPr>
        <p:grpSpPr>
          <a:xfrm>
            <a:off x="163513" y="1389996"/>
            <a:ext cx="3276759" cy="1891041"/>
            <a:chOff x="6130650" y="1473379"/>
            <a:chExt cx="3276759" cy="1891041"/>
          </a:xfrm>
        </p:grpSpPr>
        <p:sp>
          <p:nvSpPr>
            <p:cNvPr id="2" name="Rectangle 1">
              <a:extLst>
                <a:ext uri="{FF2B5EF4-FFF2-40B4-BE49-F238E27FC236}">
                  <a16:creationId xmlns:a16="http://schemas.microsoft.com/office/drawing/2014/main" id="{612DFEEA-E6D8-9E59-EF60-5DE946BCBBE2}"/>
                </a:ext>
              </a:extLst>
            </p:cNvPr>
            <p:cNvSpPr/>
            <p:nvPr/>
          </p:nvSpPr>
          <p:spPr>
            <a:xfrm>
              <a:off x="6130650" y="1473379"/>
              <a:ext cx="3276759" cy="18910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23E642AB-4E1F-47CE-E6C5-23C67DD684EE}"/>
                </a:ext>
              </a:extLst>
            </p:cNvPr>
            <p:cNvPicPr>
              <a:picLocks noChangeAspect="1"/>
            </p:cNvPicPr>
            <p:nvPr/>
          </p:nvPicPr>
          <p:blipFill>
            <a:blip r:embed="rId6"/>
            <a:stretch>
              <a:fillRect/>
            </a:stretch>
          </p:blipFill>
          <p:spPr>
            <a:xfrm>
              <a:off x="6706716" y="1473379"/>
              <a:ext cx="1887928" cy="1891041"/>
            </a:xfrm>
            <a:prstGeom prst="rect">
              <a:avLst/>
            </a:prstGeom>
          </p:spPr>
        </p:pic>
      </p:grpSp>
      <p:pic>
        <p:nvPicPr>
          <p:cNvPr id="4" name="Picture 23">
            <a:extLst>
              <a:ext uri="{FF2B5EF4-FFF2-40B4-BE49-F238E27FC236}">
                <a16:creationId xmlns:a16="http://schemas.microsoft.com/office/drawing/2014/main" id="{CE6D2B32-F9CE-471B-525A-D806521521A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673" y="1405807"/>
            <a:ext cx="1750704" cy="15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FEA87ACD-3AEC-DCC8-0BC7-C4FCDD84DAE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6636" y="1389996"/>
            <a:ext cx="3276759" cy="192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334772D-E951-C3E7-B0CD-4090108BD7E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60022" y="72387"/>
            <a:ext cx="926579" cy="770818"/>
          </a:xfrm>
          <a:prstGeom prst="rect">
            <a:avLst/>
          </a:prstGeom>
        </p:spPr>
      </p:pic>
      <p:pic>
        <p:nvPicPr>
          <p:cNvPr id="9" name="Picture 12">
            <a:extLst>
              <a:ext uri="{FF2B5EF4-FFF2-40B4-BE49-F238E27FC236}">
                <a16:creationId xmlns:a16="http://schemas.microsoft.com/office/drawing/2014/main" id="{C3704A03-514D-9A2D-2C09-BF21667DE77C}"/>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6316" y="3792674"/>
            <a:ext cx="3106737"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2616200" y="6462713"/>
            <a:ext cx="7775575"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marL="0" marR="0" lvl="0" indent="0" algn="l" defTabSz="357188"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alt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alt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A0D620C-8C00-4F2F-9503-D9F037D2D366}"/>
              </a:ext>
            </a:extLst>
          </p:cNvPr>
          <p:cNvSpPr>
            <a:spLocks noGrp="1" noChangeArrowheads="1"/>
          </p:cNvSpPr>
          <p:nvPr>
            <p:ph type="title"/>
          </p:nvPr>
        </p:nvSpPr>
        <p:spPr>
          <a:xfrm>
            <a:off x="436179" y="312871"/>
            <a:ext cx="8712968" cy="449262"/>
          </a:xfrm>
        </p:spPr>
        <p:txBody>
          <a:bodyPr/>
          <a:lstStyle/>
          <a:p>
            <a:pPr eaLnBrk="1" hangingPunct="1"/>
            <a:br>
              <a:rPr lang="en-GB" altLang="en-US" sz="2400" b="1" dirty="0">
                <a:solidFill>
                  <a:srgbClr val="002060"/>
                </a:solidFill>
                <a:latin typeface="Arial" panose="020B0604020202020204" pitchFamily="34" charset="0"/>
                <a:cs typeface="Arial" panose="020B0604020202020204" pitchFamily="34" charset="0"/>
              </a:rPr>
            </a:br>
            <a:r>
              <a:rPr kumimoji="0" lang="en-GB" altLang="en-US"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Working With Gypsy Roma Traveller (GRT) Families and Communities</a:t>
            </a:r>
            <a:br>
              <a:rPr kumimoji="0" lang="en-GB" altLang="en-US"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GB" altLang="en-US"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GRT Service</a:t>
            </a:r>
            <a:br>
              <a:rPr kumimoji="0" lang="en-GB" altLang="en-US"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br>
            <a:r>
              <a:rPr kumimoji="0" lang="en-GB" altLang="en-US"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Inclusion and Opportunity</a:t>
            </a:r>
            <a:br>
              <a:rPr lang="en-GB" altLang="en-US" sz="2400" b="1" dirty="0">
                <a:solidFill>
                  <a:srgbClr val="002060"/>
                </a:solidFill>
                <a:latin typeface="Arial" panose="020B0604020202020204" pitchFamily="34" charset="0"/>
                <a:cs typeface="Arial" panose="020B0604020202020204" pitchFamily="34" charset="0"/>
              </a:rPr>
            </a:br>
            <a:endParaRPr lang="en-GB" altLang="en-US" sz="2400" b="1" dirty="0">
              <a:solidFill>
                <a:srgbClr val="003556"/>
              </a:solidFill>
              <a:latin typeface="Arial" panose="020B0604020202020204" pitchFamily="34" charset="0"/>
            </a:endParaRPr>
          </a:p>
        </p:txBody>
      </p:sp>
      <p:pic>
        <p:nvPicPr>
          <p:cNvPr id="3" name="Online Media 2" title="It's Kushti To Rokker (Short Documentary) - Travellers' Times Online">
            <a:hlinkClick r:id="" action="ppaction://media"/>
            <a:extLst>
              <a:ext uri="{FF2B5EF4-FFF2-40B4-BE49-F238E27FC236}">
                <a16:creationId xmlns:a16="http://schemas.microsoft.com/office/drawing/2014/main" id="{EB1E4C3B-3F83-600E-4747-4783D79C19DC}"/>
              </a:ext>
            </a:extLst>
          </p:cNvPr>
          <p:cNvPicPr>
            <a:picLocks noRot="1" noChangeAspect="1"/>
          </p:cNvPicPr>
          <p:nvPr>
            <a:videoFile r:link="rId1"/>
          </p:nvPr>
        </p:nvPicPr>
        <p:blipFill>
          <a:blip r:embed="rId5"/>
          <a:stretch>
            <a:fillRect/>
          </a:stretch>
        </p:blipFill>
        <p:spPr>
          <a:xfrm>
            <a:off x="-32522" y="1196752"/>
            <a:ext cx="9557522" cy="5400000"/>
          </a:xfrm>
          <a:prstGeom prst="rect">
            <a:avLst/>
          </a:prstGeom>
        </p:spPr>
      </p:pic>
      <p:pic>
        <p:nvPicPr>
          <p:cNvPr id="4" name="Picture 23" descr="A picture containing text, vector graphics&#10;&#10;Description automatically generated">
            <a:extLst>
              <a:ext uri="{FF2B5EF4-FFF2-40B4-BE49-F238E27FC236}">
                <a16:creationId xmlns:a16="http://schemas.microsoft.com/office/drawing/2014/main" id="{5158E2F5-C98C-383B-FA0C-77CA2D168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13811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D19CA4F-EA25-2A6C-9890-E0E51B190270}"/>
              </a:ext>
              <a:ext uri="{C183D7F6-B498-43B3-948B-1728B52AA6E4}">
                <adec:decorative xmlns:adec="http://schemas.microsoft.com/office/drawing/2017/decorative" val="1"/>
              </a:ext>
            </a:extLst>
          </p:cNvPr>
          <p:cNvSpPr/>
          <p:nvPr/>
        </p:nvSpPr>
        <p:spPr>
          <a:xfrm>
            <a:off x="0" y="1045118"/>
            <a:ext cx="9585326" cy="34925"/>
          </a:xfrm>
          <a:prstGeom prst="rect">
            <a:avLst/>
          </a:prstGeom>
          <a:solidFill>
            <a:srgbClr val="98BF0E"/>
          </a:solidFill>
          <a:ln w="25400" cap="flat" cmpd="sng" algn="ctr">
            <a:noFill/>
            <a:prstDash val="solid"/>
          </a:ln>
          <a:effectLst/>
        </p:spPr>
        <p:txBody>
          <a:bodyPr anchor="ctr"/>
          <a:lstStyle/>
          <a:p>
            <a:pPr algn="ctr" defTabSz="357210" eaLnBrk="1" fontAlgn="auto" hangingPunct="1">
              <a:spcBef>
                <a:spcPts val="0"/>
              </a:spcBef>
              <a:spcAft>
                <a:spcPts val="0"/>
              </a:spcAft>
              <a:defRPr/>
            </a:pPr>
            <a:endParaRPr lang="en-US" sz="1406" kern="0" dirty="0">
              <a:solidFill>
                <a:prstClr val="white"/>
              </a:solidFill>
              <a:latin typeface="Cambria"/>
            </a:endParaRPr>
          </a:p>
        </p:txBody>
      </p:sp>
      <p:pic>
        <p:nvPicPr>
          <p:cNvPr id="2" name="Picture 1">
            <a:extLst>
              <a:ext uri="{FF2B5EF4-FFF2-40B4-BE49-F238E27FC236}">
                <a16:creationId xmlns:a16="http://schemas.microsoft.com/office/drawing/2014/main" id="{6F5D27F2-3759-2ED1-F515-37A202BCA5C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560220" y="290623"/>
            <a:ext cx="926579" cy="770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2AB734-3F76-5EE2-B36A-0E70128BF1D1}"/>
              </a:ext>
              <a:ext uri="{C183D7F6-B498-43B3-948B-1728B52AA6E4}">
                <adec:decorative xmlns:adec="http://schemas.microsoft.com/office/drawing/2017/decorative" val="1"/>
              </a:ext>
            </a:extLst>
          </p:cNvPr>
          <p:cNvGrpSpPr/>
          <p:nvPr/>
        </p:nvGrpSpPr>
        <p:grpSpPr>
          <a:xfrm>
            <a:off x="2918976" y="997564"/>
            <a:ext cx="3578455" cy="5427899"/>
            <a:chOff x="2918976" y="997564"/>
            <a:chExt cx="3578455" cy="5427899"/>
          </a:xfrm>
        </p:grpSpPr>
        <p:pic>
          <p:nvPicPr>
            <p:cNvPr id="17" name="Picture 16" descr="A ball made of paper&#10;&#10;Description automatically generated">
              <a:extLst>
                <a:ext uri="{FF2B5EF4-FFF2-40B4-BE49-F238E27FC236}">
                  <a16:creationId xmlns:a16="http://schemas.microsoft.com/office/drawing/2014/main" id="{2C367A1C-AC0E-A011-AF9A-CAC8D1E91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654" y="4015686"/>
              <a:ext cx="3058131" cy="2409777"/>
            </a:xfrm>
            <a:prstGeom prst="rect">
              <a:avLst/>
            </a:prstGeom>
          </p:spPr>
        </p:pic>
        <p:grpSp>
          <p:nvGrpSpPr>
            <p:cNvPr id="6" name="Group 5">
              <a:extLst>
                <a:ext uri="{FF2B5EF4-FFF2-40B4-BE49-F238E27FC236}">
                  <a16:creationId xmlns:a16="http://schemas.microsoft.com/office/drawing/2014/main" id="{A4AF65D1-C572-CAD3-16C8-AAB4EA479EC9}"/>
                </a:ext>
              </a:extLst>
            </p:cNvPr>
            <p:cNvGrpSpPr/>
            <p:nvPr/>
          </p:nvGrpSpPr>
          <p:grpSpPr>
            <a:xfrm>
              <a:off x="2918976" y="997564"/>
              <a:ext cx="3578455" cy="2948576"/>
              <a:chOff x="2918976" y="997564"/>
              <a:chExt cx="3578455" cy="2948576"/>
            </a:xfrm>
          </p:grpSpPr>
          <p:pic>
            <p:nvPicPr>
              <p:cNvPr id="13" name="Picture 12" descr="A child drawing on paper&#10;&#10;Description automatically generated">
                <a:extLst>
                  <a:ext uri="{FF2B5EF4-FFF2-40B4-BE49-F238E27FC236}">
                    <a16:creationId xmlns:a16="http://schemas.microsoft.com/office/drawing/2014/main" id="{45C57B3A-A57B-56F3-2E2A-1743F952E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976" y="997564"/>
                <a:ext cx="3578455" cy="2948576"/>
              </a:xfrm>
              <a:prstGeom prst="rect">
                <a:avLst/>
              </a:prstGeom>
            </p:spPr>
          </p:pic>
          <p:sp>
            <p:nvSpPr>
              <p:cNvPr id="5" name="Oval 4">
                <a:extLst>
                  <a:ext uri="{FF2B5EF4-FFF2-40B4-BE49-F238E27FC236}">
                    <a16:creationId xmlns:a16="http://schemas.microsoft.com/office/drawing/2014/main" id="{4E9603D2-AF47-F8AF-55E4-19B3DF51722B}"/>
                  </a:ext>
                </a:extLst>
              </p:cNvPr>
              <p:cNvSpPr/>
              <p:nvPr/>
            </p:nvSpPr>
            <p:spPr>
              <a:xfrm>
                <a:off x="4993830" y="2112527"/>
                <a:ext cx="503684" cy="4415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3250" name="Rectangle 2">
            <a:extLst>
              <a:ext uri="{FF2B5EF4-FFF2-40B4-BE49-F238E27FC236}">
                <a16:creationId xmlns:a16="http://schemas.microsoft.com/office/drawing/2014/main" id="{E9A9FCD2-CBBD-4C93-8F77-27112E72CE60}"/>
              </a:ext>
            </a:extLst>
          </p:cNvPr>
          <p:cNvSpPr>
            <a:spLocks noGrp="1" noChangeArrowheads="1"/>
          </p:cNvSpPr>
          <p:nvPr>
            <p:ph type="title"/>
          </p:nvPr>
        </p:nvSpPr>
        <p:spPr>
          <a:xfrm>
            <a:off x="1234108" y="220138"/>
            <a:ext cx="7489576" cy="449262"/>
          </a:xfrm>
        </p:spPr>
        <p:txBody>
          <a:bodyPr/>
          <a:lstStyle/>
          <a:p>
            <a:pPr algn="ctr"/>
            <a:r>
              <a:rPr lang="en-GB" sz="2400" b="1" dirty="0">
                <a:solidFill>
                  <a:srgbClr val="002060"/>
                </a:solidFill>
                <a:latin typeface="Arial" panose="020B0604020202020204" pitchFamily="34" charset="0"/>
                <a:cs typeface="Arial" panose="020B0604020202020204" pitchFamily="34" charset="0"/>
              </a:rPr>
              <a:t>GRTHM 2023 in Primary Schools</a:t>
            </a:r>
          </a:p>
        </p:txBody>
      </p:sp>
      <p:sp>
        <p:nvSpPr>
          <p:cNvPr id="4" name="TextBox 3">
            <a:extLst>
              <a:ext uri="{FF2B5EF4-FFF2-40B4-BE49-F238E27FC236}">
                <a16:creationId xmlns:a16="http://schemas.microsoft.com/office/drawing/2014/main" id="{BF1ECAA6-7A56-40B1-6793-E5B0B364F479}"/>
              </a:ext>
            </a:extLst>
          </p:cNvPr>
          <p:cNvSpPr txBox="1"/>
          <p:nvPr/>
        </p:nvSpPr>
        <p:spPr>
          <a:xfrm>
            <a:off x="2732356" y="3439687"/>
            <a:ext cx="3923928" cy="769441"/>
          </a:xfrm>
          <a:prstGeom prst="rect">
            <a:avLst/>
          </a:prstGeom>
          <a:solidFill>
            <a:schemeClr val="bg1"/>
          </a:solidFill>
          <a:ln w="38100">
            <a:solidFill>
              <a:schemeClr val="accent6"/>
            </a:solidFill>
          </a:ln>
        </p:spPr>
        <p:txBody>
          <a:bodyPr wrap="square" rtlCol="0">
            <a:spAutoFit/>
          </a:bodyPr>
          <a:lstStyle/>
          <a:p>
            <a:pPr algn="ctr"/>
            <a:r>
              <a:rPr lang="en-GB" sz="4400" dirty="0">
                <a:latin typeface="Arial Black" panose="020B0A04020102020204" pitchFamily="34" charset="0"/>
              </a:rPr>
              <a:t>Assemblies</a:t>
            </a:r>
          </a:p>
        </p:txBody>
      </p:sp>
      <p:sp>
        <p:nvSpPr>
          <p:cNvPr id="7" name="Rectangle 6">
            <a:extLst>
              <a:ext uri="{FF2B5EF4-FFF2-40B4-BE49-F238E27FC236}">
                <a16:creationId xmlns:a16="http://schemas.microsoft.com/office/drawing/2014/main" id="{F36482B2-4EB7-4BF3-B3E9-03B295994F3B}"/>
              </a:ext>
              <a:ext uri="{C183D7F6-B498-43B3-948B-1728B52AA6E4}">
                <adec:decorative xmlns:adec="http://schemas.microsoft.com/office/drawing/2017/decorative" val="1"/>
              </a:ext>
            </a:extLst>
          </p:cNvPr>
          <p:cNvSpPr/>
          <p:nvPr/>
        </p:nvSpPr>
        <p:spPr>
          <a:xfrm>
            <a:off x="-30163" y="919163"/>
            <a:ext cx="9585326" cy="34925"/>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sp>
        <p:nvSpPr>
          <p:cNvPr id="3" name="TextBox 2">
            <a:hlinkClick r:id="rId5"/>
            <a:extLst>
              <a:ext uri="{FF2B5EF4-FFF2-40B4-BE49-F238E27FC236}">
                <a16:creationId xmlns:a16="http://schemas.microsoft.com/office/drawing/2014/main" id="{8F0E3FDF-B74B-4D38-B5DD-B5F256783F74}"/>
              </a:ext>
            </a:extLst>
          </p:cNvPr>
          <p:cNvSpPr txBox="1"/>
          <p:nvPr/>
        </p:nvSpPr>
        <p:spPr>
          <a:xfrm>
            <a:off x="2714412" y="6466530"/>
            <a:ext cx="6943725" cy="333375"/>
          </a:xfrm>
          <a:prstGeom prst="rect">
            <a:avLst/>
          </a:prstGeom>
          <a:noFill/>
        </p:spPr>
        <p:txBody>
          <a:bodyPr>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56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sz="1406"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sz="1406"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0" name="Oval 9">
            <a:extLst>
              <a:ext uri="{FF2B5EF4-FFF2-40B4-BE49-F238E27FC236}">
                <a16:creationId xmlns:a16="http://schemas.microsoft.com/office/drawing/2014/main" id="{5768A2AD-10F7-4BD8-942A-62A1CD3AF7D6}"/>
              </a:ext>
              <a:ext uri="{C183D7F6-B498-43B3-948B-1728B52AA6E4}">
                <adec:decorative xmlns:adec="http://schemas.microsoft.com/office/drawing/2017/decorative" val="1"/>
              </a:ext>
            </a:extLst>
          </p:cNvPr>
          <p:cNvSpPr/>
          <p:nvPr/>
        </p:nvSpPr>
        <p:spPr bwMode="auto">
          <a:xfrm>
            <a:off x="-638175" y="5529263"/>
            <a:ext cx="2960688" cy="3135312"/>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nvGrpSpPr>
          <p:cNvPr id="53256" name="Group 9">
            <a:extLst>
              <a:ext uri="{FF2B5EF4-FFF2-40B4-BE49-F238E27FC236}">
                <a16:creationId xmlns:a16="http://schemas.microsoft.com/office/drawing/2014/main" id="{7298B458-1B26-4CEE-BE3E-8E4EC4545050}"/>
              </a:ext>
              <a:ext uri="{C183D7F6-B498-43B3-948B-1728B52AA6E4}">
                <adec:decorative xmlns:adec="http://schemas.microsoft.com/office/drawing/2017/decorative" val="1"/>
              </a:ext>
            </a:extLst>
          </p:cNvPr>
          <p:cNvGrpSpPr>
            <a:grpSpLocks/>
          </p:cNvGrpSpPr>
          <p:nvPr/>
        </p:nvGrpSpPr>
        <p:grpSpPr bwMode="auto">
          <a:xfrm>
            <a:off x="-638175" y="5529263"/>
            <a:ext cx="3149600" cy="3135312"/>
            <a:chOff x="-529126" y="5281202"/>
            <a:chExt cx="3566345" cy="3351716"/>
          </a:xfrm>
        </p:grpSpPr>
        <p:sp>
          <p:nvSpPr>
            <p:cNvPr id="15" name="Oval 14">
              <a:extLst>
                <a:ext uri="{FF2B5EF4-FFF2-40B4-BE49-F238E27FC236}">
                  <a16:creationId xmlns:a16="http://schemas.microsoft.com/office/drawing/2014/main" id="{C5D55F44-83E5-4CAE-87CB-83AF01C5AA20}"/>
                </a:ext>
              </a:extLst>
            </p:cNvPr>
            <p:cNvSpPr/>
            <p:nvPr/>
          </p:nvSpPr>
          <p:spPr>
            <a:xfrm>
              <a:off x="-315218" y="5281202"/>
              <a:ext cx="3352437"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16" name="Oval 15">
              <a:extLst>
                <a:ext uri="{FF2B5EF4-FFF2-40B4-BE49-F238E27FC236}">
                  <a16:creationId xmlns:a16="http://schemas.microsoft.com/office/drawing/2014/main" id="{819EFB42-16C1-4EE1-94FE-1E0A46F9DCD0}"/>
                </a:ext>
              </a:extLst>
            </p:cNvPr>
            <p:cNvSpPr/>
            <p:nvPr/>
          </p:nvSpPr>
          <p:spPr>
            <a:xfrm>
              <a:off x="-529126" y="5281202"/>
              <a:ext cx="3352437"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53260" name="Picture 15">
              <a:extLst>
                <a:ext uri="{FF2B5EF4-FFF2-40B4-BE49-F238E27FC236}">
                  <a16:creationId xmlns:a16="http://schemas.microsoft.com/office/drawing/2014/main" id="{ABA12A0A-3DE8-4FC5-857D-3C41ECC27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23">
            <a:extLst>
              <a:ext uri="{FF2B5EF4-FFF2-40B4-BE49-F238E27FC236}">
                <a16:creationId xmlns:a16="http://schemas.microsoft.com/office/drawing/2014/main" id="{C43C6EEF-6673-40CC-9EEA-D7CE2A3098C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513" y="13811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96ED31F-9C78-0221-88E3-9D2B61B9BF9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5834" y="1024512"/>
            <a:ext cx="2742234" cy="4680000"/>
          </a:xfrm>
          <a:prstGeom prst="rect">
            <a:avLst/>
          </a:prstGeom>
        </p:spPr>
      </p:pic>
      <p:pic>
        <p:nvPicPr>
          <p:cNvPr id="12" name="Picture 11">
            <a:extLst>
              <a:ext uri="{FF2B5EF4-FFF2-40B4-BE49-F238E27FC236}">
                <a16:creationId xmlns:a16="http://schemas.microsoft.com/office/drawing/2014/main" id="{311C4BB8-09B5-2B86-1D1F-4948435FD68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638340" y="1024512"/>
            <a:ext cx="2824896" cy="4680000"/>
          </a:xfrm>
          <a:prstGeom prst="rect">
            <a:avLst/>
          </a:prstGeom>
        </p:spPr>
      </p:pic>
      <p:pic>
        <p:nvPicPr>
          <p:cNvPr id="2" name="Picture 1">
            <a:extLst>
              <a:ext uri="{FF2B5EF4-FFF2-40B4-BE49-F238E27FC236}">
                <a16:creationId xmlns:a16="http://schemas.microsoft.com/office/drawing/2014/main" id="{8D04E1A2-4A8F-6C35-9ED5-466E8F65A3B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276995" y="113061"/>
            <a:ext cx="926579" cy="770818"/>
          </a:xfrm>
          <a:prstGeom prst="rect">
            <a:avLst/>
          </a:prstGeom>
        </p:spPr>
      </p:pic>
    </p:spTree>
    <p:extLst>
      <p:ext uri="{BB962C8B-B14F-4D97-AF65-F5344CB8AC3E}">
        <p14:creationId xmlns:p14="http://schemas.microsoft.com/office/powerpoint/2010/main" val="39961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0-#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0-#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840483" y="188833"/>
            <a:ext cx="7432675" cy="606425"/>
          </a:xfrm>
        </p:spPr>
        <p:txBody>
          <a:bodyPr/>
          <a:lstStyle/>
          <a:p>
            <a:r>
              <a:rPr lang="en-US" sz="2400" b="1" dirty="0">
                <a:solidFill>
                  <a:srgbClr val="002060"/>
                </a:solidFill>
                <a:latin typeface="Arial" panose="020B0604020202020204" pitchFamily="34" charset="0"/>
                <a:cs typeface="Arial" panose="020B0604020202020204" pitchFamily="34" charset="0"/>
              </a:rPr>
              <a:t>GRT History Month (GRTHM) 2023</a:t>
            </a:r>
            <a:endParaRPr lang="en-US" altLang="en-US" sz="2400" b="1"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D2E8D5-D5A2-8C5E-5BE8-E2C2ADCF34B0}"/>
              </a:ext>
            </a:extLst>
          </p:cNvPr>
          <p:cNvSpPr txBox="1"/>
          <p:nvPr/>
        </p:nvSpPr>
        <p:spPr>
          <a:xfrm>
            <a:off x="320961" y="1171027"/>
            <a:ext cx="2209291" cy="5201424"/>
          </a:xfrm>
          <a:prstGeom prst="rect">
            <a:avLst/>
          </a:prstGeom>
          <a:noFill/>
        </p:spPr>
        <p:txBody>
          <a:bodyPr wrap="square" rtlCol="0">
            <a:spAutoFit/>
          </a:bodyPr>
          <a:lstStyle/>
          <a:p>
            <a:pPr defTabSz="714421" eaLnBrk="1" fontAlgn="auto" hangingPunct="1">
              <a:spcBef>
                <a:spcPts val="0"/>
              </a:spcBef>
              <a:spcAft>
                <a:spcPts val="0"/>
              </a:spcAft>
              <a:defRPr/>
            </a:pPr>
            <a:r>
              <a:rPr lang="en-GB" sz="1600" dirty="0">
                <a:solidFill>
                  <a:srgbClr val="034B25"/>
                </a:solidFill>
                <a:latin typeface="Arial" panose="020B0604020202020204" pitchFamily="34" charset="0"/>
                <a:ea typeface="Times New Roman" panose="02020603050405020304" pitchFamily="18" charset="0"/>
                <a:cs typeface="Arial" panose="020B0604020202020204" pitchFamily="34" charset="0"/>
              </a:rPr>
              <a:t>Every June since 2008, people from across the UK have celebrated Gypsy, Roma and Traveller History Month. </a:t>
            </a:r>
          </a:p>
          <a:p>
            <a:pPr defTabSz="714421" eaLnBrk="1" fontAlgn="auto" hangingPunct="1">
              <a:spcBef>
                <a:spcPts val="0"/>
              </a:spcBef>
              <a:spcAft>
                <a:spcPts val="0"/>
              </a:spcAft>
              <a:defRPr/>
            </a:pPr>
            <a:r>
              <a:rPr lang="en-GB" sz="1600" dirty="0">
                <a:solidFill>
                  <a:srgbClr val="034B25"/>
                </a:solidFill>
                <a:latin typeface="Arial" panose="020B0604020202020204" pitchFamily="34" charset="0"/>
                <a:ea typeface="Times New Roman" panose="02020603050405020304" pitchFamily="18" charset="0"/>
                <a:cs typeface="Arial" panose="020B0604020202020204" pitchFamily="34" charset="0"/>
              </a:rPr>
              <a:t>Through celebration, education and raising awareness, Gypsy, Roma and Traveller History Month helps to tackle </a:t>
            </a:r>
          </a:p>
          <a:p>
            <a:pPr defTabSz="714421" eaLnBrk="1" fontAlgn="auto" hangingPunct="1">
              <a:spcBef>
                <a:spcPts val="0"/>
              </a:spcBef>
              <a:spcAft>
                <a:spcPts val="0"/>
              </a:spcAft>
              <a:defRPr/>
            </a:pPr>
            <a:r>
              <a:rPr lang="en-GB" sz="1600" dirty="0">
                <a:solidFill>
                  <a:srgbClr val="034B25"/>
                </a:solidFill>
                <a:latin typeface="Arial" panose="020B0604020202020204" pitchFamily="34" charset="0"/>
                <a:ea typeface="Times New Roman" panose="02020603050405020304" pitchFamily="18" charset="0"/>
                <a:cs typeface="Arial" panose="020B0604020202020204" pitchFamily="34" charset="0"/>
              </a:rPr>
              <a:t>prejudice, challenge myths and to amplify the voices of Gypsies, Roma and Travellers in wider society.</a:t>
            </a:r>
          </a:p>
          <a:p>
            <a:pPr defTabSz="714421" eaLnBrk="1" fontAlgn="auto" hangingPunct="1">
              <a:spcBef>
                <a:spcPts val="0"/>
              </a:spcBef>
              <a:spcAft>
                <a:spcPts val="0"/>
              </a:spcAft>
              <a:defRPr/>
            </a:pPr>
            <a:r>
              <a:rPr lang="en-GB" sz="1200" b="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Gypsy, Roma and Traveller History Month 2023 - Friends, Families and Travellers (gypsy-traveller.org)</a:t>
            </a:r>
            <a:endParaRPr lang="en-GB" sz="16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100250AB-01E5-72EE-7C28-53D38308A09F}"/>
              </a:ext>
            </a:extLst>
          </p:cNvPr>
          <p:cNvSpPr txBox="1"/>
          <p:nvPr/>
        </p:nvSpPr>
        <p:spPr>
          <a:xfrm>
            <a:off x="2582863" y="1444670"/>
            <a:ext cx="2209291" cy="4185761"/>
          </a:xfrm>
          <a:prstGeom prst="rect">
            <a:avLst/>
          </a:prstGeom>
          <a:noFill/>
        </p:spPr>
        <p:txBody>
          <a:bodyPr wrap="square">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Weaving Journeys: A celebration of Gypsy, Roma and Traveller lives, histories and cultures</a:t>
            </a:r>
            <a:r>
              <a:rPr kumimoji="0" lang="en-GB" sz="1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an exploration of the rich nomadic histories and heritages of Romany Gypsy, Roma, Irish Traveller, Showmen, New Traveller and Boater communities of Great Britain. </a:t>
            </a:r>
          </a:p>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In </a:t>
            </a:r>
            <a:r>
              <a:rPr kumimoji="0" lang="en-GB" sz="14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Weaving Journeys,</a:t>
            </a:r>
            <a:r>
              <a:rPr kumimoji="0" lang="en-GB" sz="1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we explore the places Britain’s nomadic communities have been in the past and present, and where new paths could lead in the future. </a:t>
            </a:r>
            <a:endParaRPr kumimoji="0" lang="en-GB" sz="1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2616200" y="6462713"/>
            <a:ext cx="7775575"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marL="0" marR="0" lvl="0" indent="0" algn="l" defTabSz="357188"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altLang="en-US" sz="14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alt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a:off x="0" y="981075"/>
            <a:ext cx="9585325" cy="38100"/>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566738" y="5732463"/>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92" y="13072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0DD3CAF4-6B13-F42B-4353-8CE1861BFFD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6556" y="1163637"/>
            <a:ext cx="3595855" cy="50649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9C6947-3FEE-2F3D-6CAC-3D34B682F4C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60022" y="72387"/>
            <a:ext cx="926579" cy="770818"/>
          </a:xfrm>
          <a:prstGeom prst="rect">
            <a:avLst/>
          </a:prstGeom>
        </p:spPr>
      </p:pic>
    </p:spTree>
    <p:extLst>
      <p:ext uri="{BB962C8B-B14F-4D97-AF65-F5344CB8AC3E}">
        <p14:creationId xmlns:p14="http://schemas.microsoft.com/office/powerpoint/2010/main" val="351233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0-#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00C5909-29A0-4404-AC9D-C620D96420EB}"/>
              </a:ext>
            </a:extLst>
          </p:cNvPr>
          <p:cNvSpPr>
            <a:spLocks noGrp="1" noChangeArrowheads="1"/>
          </p:cNvSpPr>
          <p:nvPr>
            <p:ph type="ctrTitle"/>
          </p:nvPr>
        </p:nvSpPr>
        <p:spPr>
          <a:xfrm>
            <a:off x="325791" y="282247"/>
            <a:ext cx="7432675" cy="363537"/>
          </a:xfrm>
        </p:spPr>
        <p:txBody>
          <a:bodyPr/>
          <a:lstStyle/>
          <a:p>
            <a:r>
              <a:rPr lang="en-GB" altLang="en-US" sz="2200" b="1" dirty="0">
                <a:solidFill>
                  <a:srgbClr val="002060"/>
                </a:solidFill>
                <a:latin typeface="Arial" panose="020B0604020202020204" pitchFamily="34" charset="0"/>
                <a:cs typeface="Arial" panose="020B0604020202020204" pitchFamily="34" charset="0"/>
              </a:rPr>
              <a:t>GRTHM Meets FLOURISH </a:t>
            </a:r>
            <a:endParaRPr lang="en-US" altLang="en-US" sz="2200" dirty="0">
              <a:solidFill>
                <a:srgbClr val="1E2A5A"/>
              </a:solidFill>
            </a:endParaRPr>
          </a:p>
        </p:txBody>
      </p:sp>
      <p:sp>
        <p:nvSpPr>
          <p:cNvPr id="8" name="Rectangle: Rounded Corners 7">
            <a:extLst>
              <a:ext uri="{FF2B5EF4-FFF2-40B4-BE49-F238E27FC236}">
                <a16:creationId xmlns:a16="http://schemas.microsoft.com/office/drawing/2014/main" id="{6F3E5B86-6EC3-2CD9-2C19-ACB05C3D0B6A}"/>
              </a:ext>
            </a:extLst>
          </p:cNvPr>
          <p:cNvSpPr/>
          <p:nvPr/>
        </p:nvSpPr>
        <p:spPr>
          <a:xfrm>
            <a:off x="90744" y="950469"/>
            <a:ext cx="4963463" cy="1516362"/>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 live on site, close to others in my family. I love living there because I get to see family every day and I can learn about how we cook and clean and take care of each other  ”</a:t>
            </a:r>
            <a:endParaRPr kumimoji="0" lang="en-GB"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Rectangle: Rounded Corners 23">
            <a:extLst>
              <a:ext uri="{FF2B5EF4-FFF2-40B4-BE49-F238E27FC236}">
                <a16:creationId xmlns:a16="http://schemas.microsoft.com/office/drawing/2014/main" id="{9A7B85EF-9482-F78F-F809-E0AA933CD47A}"/>
              </a:ext>
            </a:extLst>
          </p:cNvPr>
          <p:cNvSpPr/>
          <p:nvPr/>
        </p:nvSpPr>
        <p:spPr>
          <a:xfrm>
            <a:off x="5266556" y="984127"/>
            <a:ext cx="4167699" cy="1214332"/>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They used to cook on a fire. You have 3 sticks and a rope or chain. Then you hang your kettle on it and hunt for food.”</a:t>
            </a:r>
            <a:endParaRPr kumimoji="0" lang="en-GB"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Rectangle: Rounded Corners 2">
            <a:extLst>
              <a:ext uri="{FF2B5EF4-FFF2-40B4-BE49-F238E27FC236}">
                <a16:creationId xmlns:a16="http://schemas.microsoft.com/office/drawing/2014/main" id="{9FE054A0-EEEB-C7A8-8AD3-50A87D05D60B}"/>
              </a:ext>
            </a:extLst>
          </p:cNvPr>
          <p:cNvSpPr/>
          <p:nvPr/>
        </p:nvSpPr>
        <p:spPr>
          <a:xfrm>
            <a:off x="104088" y="2576562"/>
            <a:ext cx="3149498" cy="1928812"/>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“My favourite part was making the basket because I got to write and draw about my family and where I travel.” </a:t>
            </a:r>
            <a:endParaRPr kumimoji="0" lang="en-GB"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Rectangle: Rounded Corners 3">
            <a:extLst>
              <a:ext uri="{FF2B5EF4-FFF2-40B4-BE49-F238E27FC236}">
                <a16:creationId xmlns:a16="http://schemas.microsoft.com/office/drawing/2014/main" id="{B633D502-59E8-7CFA-7D2F-F422B3837143}"/>
              </a:ext>
            </a:extLst>
          </p:cNvPr>
          <p:cNvSpPr/>
          <p:nvPr/>
        </p:nvSpPr>
        <p:spPr>
          <a:xfrm>
            <a:off x="3322340" y="2513646"/>
            <a:ext cx="3149497" cy="2043147"/>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en-GB"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'Gypsies can live in trailers, caravans, houses and mobile homes, they will still be a Gypsy because it is their ethnicity.”</a:t>
            </a:r>
            <a:endParaRPr kumimoji="0" lang="en-GB"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Rectangle: Rounded Corners 8">
            <a:extLst>
              <a:ext uri="{FF2B5EF4-FFF2-40B4-BE49-F238E27FC236}">
                <a16:creationId xmlns:a16="http://schemas.microsoft.com/office/drawing/2014/main" id="{B94A077F-8809-52CC-AD53-50EF2C0367D2}"/>
              </a:ext>
            </a:extLst>
          </p:cNvPr>
          <p:cNvSpPr/>
          <p:nvPr/>
        </p:nvSpPr>
        <p:spPr>
          <a:xfrm>
            <a:off x="6565022" y="2498535"/>
            <a:ext cx="2869233" cy="2436919"/>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 am proud to be a Gypsy because I am different to non-Gypsy people and I can tell them about my way of life and they can learn we are interesting and nice.”</a:t>
            </a:r>
            <a:endParaRPr kumimoji="0" lang="en-GB"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Rounded Corners 4">
            <a:extLst>
              <a:ext uri="{FF2B5EF4-FFF2-40B4-BE49-F238E27FC236}">
                <a16:creationId xmlns:a16="http://schemas.microsoft.com/office/drawing/2014/main" id="{992FABDF-3BE4-A7B6-7BBD-80E403E1556B}"/>
              </a:ext>
            </a:extLst>
          </p:cNvPr>
          <p:cNvSpPr/>
          <p:nvPr/>
        </p:nvSpPr>
        <p:spPr>
          <a:xfrm>
            <a:off x="2051961" y="5524164"/>
            <a:ext cx="3744416" cy="1101143"/>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“Before she used to hide the fact that she is a Gypsy but now she is open and proud.” (teacher)</a:t>
            </a:r>
            <a:endParaRPr kumimoji="0" lang="en-GB"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3" name="Rectangle: Rounded Corners 22">
            <a:extLst>
              <a:ext uri="{FF2B5EF4-FFF2-40B4-BE49-F238E27FC236}">
                <a16:creationId xmlns:a16="http://schemas.microsoft.com/office/drawing/2014/main" id="{E3B9F53B-5407-4884-E620-3991381CEBA0}"/>
              </a:ext>
            </a:extLst>
          </p:cNvPr>
          <p:cNvSpPr/>
          <p:nvPr/>
        </p:nvSpPr>
        <p:spPr>
          <a:xfrm>
            <a:off x="5938365" y="5534885"/>
            <a:ext cx="3543561" cy="1090422"/>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 felt really scared to speak but once I got started it was good”</a:t>
            </a:r>
            <a:endParaRPr kumimoji="0" lang="en-GB"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6F018B38-1AD3-3E78-1DD1-304F2A869258}"/>
              </a:ext>
            </a:extLst>
          </p:cNvPr>
          <p:cNvSpPr/>
          <p:nvPr/>
        </p:nvSpPr>
        <p:spPr>
          <a:xfrm>
            <a:off x="427631" y="1061298"/>
            <a:ext cx="4167699" cy="1200329"/>
          </a:xfrm>
          <a:prstGeom prst="rect">
            <a:avLst/>
          </a:prstGeom>
          <a:noFill/>
        </p:spPr>
        <p:txBody>
          <a:bodyPr wrap="square" lIns="91440" tIns="45720" rIns="91440" bIns="45720">
            <a:spAutoFit/>
          </a:bodyPr>
          <a:lstStyle/>
          <a:p>
            <a:pPr algn="ctr"/>
            <a:r>
              <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F</a:t>
            </a:r>
            <a:endPar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endParaRPr>
          </a:p>
        </p:txBody>
      </p:sp>
      <p:sp>
        <p:nvSpPr>
          <p:cNvPr id="6" name="Rectangle 5">
            <a:extLst>
              <a:ext uri="{FF2B5EF4-FFF2-40B4-BE49-F238E27FC236}">
                <a16:creationId xmlns:a16="http://schemas.microsoft.com/office/drawing/2014/main" id="{9ED1302C-A01B-6843-22D6-0B6B570E73F6}"/>
              </a:ext>
            </a:extLst>
          </p:cNvPr>
          <p:cNvSpPr/>
          <p:nvPr/>
        </p:nvSpPr>
        <p:spPr>
          <a:xfrm>
            <a:off x="6958018" y="970383"/>
            <a:ext cx="752129"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L</a:t>
            </a:r>
          </a:p>
        </p:txBody>
      </p:sp>
      <p:sp>
        <p:nvSpPr>
          <p:cNvPr id="10" name="Rectangle 9">
            <a:extLst>
              <a:ext uri="{FF2B5EF4-FFF2-40B4-BE49-F238E27FC236}">
                <a16:creationId xmlns:a16="http://schemas.microsoft.com/office/drawing/2014/main" id="{2AC03FBC-C47C-A8EC-A846-E0A8C0543368}"/>
              </a:ext>
            </a:extLst>
          </p:cNvPr>
          <p:cNvSpPr/>
          <p:nvPr/>
        </p:nvSpPr>
        <p:spPr>
          <a:xfrm>
            <a:off x="1220731" y="2824406"/>
            <a:ext cx="925253"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O</a:t>
            </a:r>
          </a:p>
        </p:txBody>
      </p:sp>
      <p:sp>
        <p:nvSpPr>
          <p:cNvPr id="12" name="Rectangle 11">
            <a:extLst>
              <a:ext uri="{FF2B5EF4-FFF2-40B4-BE49-F238E27FC236}">
                <a16:creationId xmlns:a16="http://schemas.microsoft.com/office/drawing/2014/main" id="{0E87BD55-E9B6-2935-B802-022E969B2BB8}"/>
              </a:ext>
            </a:extLst>
          </p:cNvPr>
          <p:cNvSpPr/>
          <p:nvPr/>
        </p:nvSpPr>
        <p:spPr>
          <a:xfrm>
            <a:off x="4287458" y="2860143"/>
            <a:ext cx="896399"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U</a:t>
            </a:r>
          </a:p>
        </p:txBody>
      </p:sp>
      <p:sp>
        <p:nvSpPr>
          <p:cNvPr id="15" name="Rectangle 14">
            <a:extLst>
              <a:ext uri="{FF2B5EF4-FFF2-40B4-BE49-F238E27FC236}">
                <a16:creationId xmlns:a16="http://schemas.microsoft.com/office/drawing/2014/main" id="{EED43F57-50FD-80CC-4225-CA4489FA884D}"/>
              </a:ext>
            </a:extLst>
          </p:cNvPr>
          <p:cNvSpPr/>
          <p:nvPr/>
        </p:nvSpPr>
        <p:spPr>
          <a:xfrm>
            <a:off x="7477953" y="2805641"/>
            <a:ext cx="846706"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R</a:t>
            </a:r>
          </a:p>
        </p:txBody>
      </p:sp>
      <p:sp>
        <p:nvSpPr>
          <p:cNvPr id="16" name="Rectangle 15">
            <a:extLst>
              <a:ext uri="{FF2B5EF4-FFF2-40B4-BE49-F238E27FC236}">
                <a16:creationId xmlns:a16="http://schemas.microsoft.com/office/drawing/2014/main" id="{242A4757-6A5B-DEB4-8A39-D1464DF89C1E}"/>
              </a:ext>
            </a:extLst>
          </p:cNvPr>
          <p:cNvSpPr/>
          <p:nvPr/>
        </p:nvSpPr>
        <p:spPr>
          <a:xfrm>
            <a:off x="3627955" y="4440314"/>
            <a:ext cx="559769"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I</a:t>
            </a:r>
          </a:p>
        </p:txBody>
      </p:sp>
      <p:sp>
        <p:nvSpPr>
          <p:cNvPr id="21" name="Rectangle 20">
            <a:extLst>
              <a:ext uri="{FF2B5EF4-FFF2-40B4-BE49-F238E27FC236}">
                <a16:creationId xmlns:a16="http://schemas.microsoft.com/office/drawing/2014/main" id="{F0A785F0-C0A0-A559-AB5E-283196F33AA8}"/>
              </a:ext>
            </a:extLst>
          </p:cNvPr>
          <p:cNvSpPr/>
          <p:nvPr/>
        </p:nvSpPr>
        <p:spPr>
          <a:xfrm>
            <a:off x="3411213" y="5432022"/>
            <a:ext cx="742511"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S</a:t>
            </a:r>
          </a:p>
        </p:txBody>
      </p:sp>
      <p:sp>
        <p:nvSpPr>
          <p:cNvPr id="22" name="Rectangle 21">
            <a:extLst>
              <a:ext uri="{FF2B5EF4-FFF2-40B4-BE49-F238E27FC236}">
                <a16:creationId xmlns:a16="http://schemas.microsoft.com/office/drawing/2014/main" id="{09F70D83-5BC5-2ABF-BC09-4BC7AFA2F444}"/>
              </a:ext>
            </a:extLst>
          </p:cNvPr>
          <p:cNvSpPr/>
          <p:nvPr/>
        </p:nvSpPr>
        <p:spPr>
          <a:xfrm>
            <a:off x="7233161" y="5458741"/>
            <a:ext cx="915635"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masis MT Pro Black" panose="02040A04050005020304" pitchFamily="18" charset="0"/>
              </a:rPr>
              <a:t>H</a:t>
            </a:r>
          </a:p>
        </p:txBody>
      </p:sp>
      <p:sp>
        <p:nvSpPr>
          <p:cNvPr id="14" name="Rectangle 13">
            <a:extLst>
              <a:ext uri="{FF2B5EF4-FFF2-40B4-BE49-F238E27FC236}">
                <a16:creationId xmlns:a16="http://schemas.microsoft.com/office/drawing/2014/main" id="{57A21A2F-4BC8-459B-9502-DD6475A696A9}"/>
              </a:ext>
              <a:ext uri="{C183D7F6-B498-43B3-948B-1728B52AA6E4}">
                <adec:decorative xmlns:adec="http://schemas.microsoft.com/office/drawing/2017/decorative" val="1"/>
              </a:ext>
            </a:extLst>
          </p:cNvPr>
          <p:cNvSpPr/>
          <p:nvPr/>
        </p:nvSpPr>
        <p:spPr>
          <a:xfrm>
            <a:off x="-30163" y="887413"/>
            <a:ext cx="9585326" cy="36512"/>
          </a:xfrm>
          <a:prstGeom prst="rect">
            <a:avLst/>
          </a:prstGeom>
          <a:solidFill>
            <a:srgbClr val="98BF0E"/>
          </a:solidFill>
          <a:ln w="25400" cap="flat" cmpd="sng" algn="ctr">
            <a:noFill/>
            <a:prstDash val="solid"/>
          </a:ln>
          <a:effectLst/>
        </p:spPr>
        <p:txBody>
          <a:bodyPr anchor="ctr"/>
          <a:lstStyle/>
          <a:p>
            <a:pPr marL="0" marR="0" lvl="0" indent="0" algn="ctr" defTabSz="357210" rtl="0" eaLnBrk="1" fontAlgn="auto" latinLnBrk="0" hangingPunct="1">
              <a:lnSpc>
                <a:spcPct val="100000"/>
              </a:lnSpc>
              <a:spcBef>
                <a:spcPts val="0"/>
              </a:spcBef>
              <a:spcAft>
                <a:spcPts val="0"/>
              </a:spcAft>
              <a:buClrTx/>
              <a:buSzTx/>
              <a:buFontTx/>
              <a:buNone/>
              <a:tabLst/>
              <a:defRPr/>
            </a:pPr>
            <a:endParaRPr kumimoji="0" lang="en-US" sz="1406" b="0" i="0" u="none" strike="noStrike" kern="0" cap="none" spc="0" normalizeH="0" baseline="0" noProof="0" dirty="0">
              <a:ln>
                <a:noFill/>
              </a:ln>
              <a:solidFill>
                <a:prstClr val="white"/>
              </a:solidFill>
              <a:effectLst/>
              <a:uLnTx/>
              <a:uFillTx/>
              <a:latin typeface="Cambria"/>
              <a:ea typeface="+mn-ea"/>
              <a:cs typeface="+mn-cs"/>
            </a:endParaRPr>
          </a:p>
        </p:txBody>
      </p:sp>
      <p:grpSp>
        <p:nvGrpSpPr>
          <p:cNvPr id="49159" name="Group 9">
            <a:extLst>
              <a:ext uri="{FF2B5EF4-FFF2-40B4-BE49-F238E27FC236}">
                <a16:creationId xmlns:a16="http://schemas.microsoft.com/office/drawing/2014/main" id="{3E10A41F-D066-4424-937D-E84437735305}"/>
              </a:ext>
              <a:ext uri="{C183D7F6-B498-43B3-948B-1728B52AA6E4}">
                <adec:decorative xmlns:adec="http://schemas.microsoft.com/office/drawing/2017/decorative" val="1"/>
              </a:ext>
            </a:extLst>
          </p:cNvPr>
          <p:cNvGrpSpPr>
            <a:grpSpLocks/>
          </p:cNvGrpSpPr>
          <p:nvPr/>
        </p:nvGrpSpPr>
        <p:grpSpPr bwMode="auto">
          <a:xfrm>
            <a:off x="-557213" y="5589588"/>
            <a:ext cx="3149601" cy="3135312"/>
            <a:chOff x="-529126" y="5281202"/>
            <a:chExt cx="3566345" cy="3351716"/>
          </a:xfrm>
        </p:grpSpPr>
        <p:sp>
          <p:nvSpPr>
            <p:cNvPr id="19" name="Oval 18">
              <a:extLst>
                <a:ext uri="{FF2B5EF4-FFF2-40B4-BE49-F238E27FC236}">
                  <a16:creationId xmlns:a16="http://schemas.microsoft.com/office/drawing/2014/main" id="{A13D0AA9-D556-4BC7-AC72-0918B18E41C4}"/>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20" name="Oval 19">
              <a:extLst>
                <a:ext uri="{FF2B5EF4-FFF2-40B4-BE49-F238E27FC236}">
                  <a16:creationId xmlns:a16="http://schemas.microsoft.com/office/drawing/2014/main" id="{5AB271A8-684E-4C21-A86E-8955B310DFFA}"/>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pic>
          <p:nvPicPr>
            <p:cNvPr id="49165" name="Picture 15">
              <a:extLst>
                <a:ext uri="{FF2B5EF4-FFF2-40B4-BE49-F238E27FC236}">
                  <a16:creationId xmlns:a16="http://schemas.microsoft.com/office/drawing/2014/main" id="{F2C6F71C-C891-486A-BF2D-24192560E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62" name="Picture 23">
            <a:extLst>
              <a:ext uri="{FF2B5EF4-FFF2-40B4-BE49-F238E27FC236}">
                <a16:creationId xmlns:a16="http://schemas.microsoft.com/office/drawing/2014/main" id="{4ECFA64F-7FF1-42CA-8CFC-98E8B1ADD30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58" y="80394"/>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220D9031-0242-C822-AF16-AD29A194286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511480" y="4622217"/>
            <a:ext cx="3221506" cy="823031"/>
          </a:xfrm>
          <a:prstGeom prst="rect">
            <a:avLst/>
          </a:prstGeom>
        </p:spPr>
      </p:pic>
      <p:pic>
        <p:nvPicPr>
          <p:cNvPr id="13" name="Picture 12">
            <a:extLst>
              <a:ext uri="{FF2B5EF4-FFF2-40B4-BE49-F238E27FC236}">
                <a16:creationId xmlns:a16="http://schemas.microsoft.com/office/drawing/2014/main" id="{11B58120-AB4E-A6AE-D44F-3A212B95FD4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642820" y="8724"/>
            <a:ext cx="1011953" cy="841840"/>
          </a:xfrm>
          <a:prstGeom prst="rect">
            <a:avLst/>
          </a:prstGeom>
        </p:spPr>
      </p:pic>
      <p:sp>
        <p:nvSpPr>
          <p:cNvPr id="28" name="Speech Bubble: Oval 27">
            <a:extLst>
              <a:ext uri="{FF2B5EF4-FFF2-40B4-BE49-F238E27FC236}">
                <a16:creationId xmlns:a16="http://schemas.microsoft.com/office/drawing/2014/main" id="{F93438D9-CA77-8983-0182-172D01682E50}"/>
              </a:ext>
              <a:ext uri="{C183D7F6-B498-43B3-948B-1728B52AA6E4}">
                <adec:decorative xmlns:adec="http://schemas.microsoft.com/office/drawing/2017/decorative" val="1"/>
              </a:ext>
            </a:extLst>
          </p:cNvPr>
          <p:cNvSpPr/>
          <p:nvPr/>
        </p:nvSpPr>
        <p:spPr>
          <a:xfrm>
            <a:off x="5841174" y="56932"/>
            <a:ext cx="1513614" cy="749490"/>
          </a:xfrm>
          <a:prstGeom prst="wedgeEllipseCallout">
            <a:avLst>
              <a:gd name="adj1" fmla="val -46506"/>
              <a:gd name="adj2" fmla="val 57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00F68221-E87F-5359-B808-08CEB95A452F}"/>
              </a:ext>
              <a:ext uri="{C183D7F6-B498-43B3-948B-1728B52AA6E4}">
                <adec:decorative xmlns:adec="http://schemas.microsoft.com/office/drawing/2017/decorative" val="1"/>
              </a:ext>
            </a:extLst>
          </p:cNvPr>
          <p:cNvSpPr txBox="1"/>
          <p:nvPr/>
        </p:nvSpPr>
        <p:spPr>
          <a:xfrm flipH="1">
            <a:off x="6159641" y="101384"/>
            <a:ext cx="1102508" cy="707886"/>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child voice</a:t>
            </a:r>
          </a:p>
        </p:txBody>
      </p:sp>
      <p:sp>
        <p:nvSpPr>
          <p:cNvPr id="30" name="TextBox 29">
            <a:hlinkClick r:id="rId8"/>
            <a:extLst>
              <a:ext uri="{FF2B5EF4-FFF2-40B4-BE49-F238E27FC236}">
                <a16:creationId xmlns:a16="http://schemas.microsoft.com/office/drawing/2014/main" id="{3FE0158E-F5F4-ABF0-CBEE-D44627046FD0}"/>
              </a:ext>
              <a:ext uri="{C183D7F6-B498-43B3-948B-1728B52AA6E4}">
                <adec:decorative xmlns:adec="http://schemas.microsoft.com/office/drawing/2017/decorative" val="1"/>
              </a:ext>
            </a:extLst>
          </p:cNvPr>
          <p:cNvSpPr txBox="1"/>
          <p:nvPr/>
        </p:nvSpPr>
        <p:spPr>
          <a:xfrm>
            <a:off x="2545463" y="6556959"/>
            <a:ext cx="6943725" cy="333375"/>
          </a:xfrm>
          <a:prstGeom prst="rect">
            <a:avLst/>
          </a:prstGeom>
          <a:noFill/>
        </p:spPr>
        <p:txBody>
          <a:bodyPr>
            <a:spAutoFit/>
          </a:bodyPr>
          <a:lstStyle/>
          <a:p>
            <a:pPr marL="0" marR="0" lvl="0" indent="0" algn="l" defTabSz="714421" rtl="0" eaLnBrk="1" fontAlgn="auto" latinLnBrk="0" hangingPunct="1">
              <a:lnSpc>
                <a:spcPct val="100000"/>
              </a:lnSpc>
              <a:spcBef>
                <a:spcPts val="0"/>
              </a:spcBef>
              <a:spcAft>
                <a:spcPts val="0"/>
              </a:spcAft>
              <a:buClrTx/>
              <a:buSzTx/>
              <a:buFontTx/>
              <a:buNone/>
              <a:tabLst/>
              <a:defRPr/>
            </a:pPr>
            <a:r>
              <a:rPr kumimoji="0" lang="en-GB" sz="156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GRT Website: </a:t>
            </a:r>
            <a:r>
              <a:rPr kumimoji="0" lang="en-GB" sz="1406"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https://www.schools.norfolk.gov.uk/pupil-needs/gypsy-roma-traveller</a:t>
            </a:r>
            <a:endParaRPr kumimoji="0" lang="en-GB" sz="1406"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4000"/>
                            </p:stCondLst>
                            <p:childTnLst>
                              <p:par>
                                <p:cTn id="9" presetID="6" presetClass="entr" presetSubtype="16"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8000"/>
                            </p:stCondLst>
                            <p:childTnLst>
                              <p:par>
                                <p:cTn id="13" presetID="6" presetClass="entr" presetSubtype="16" fill="hold" grpId="0"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par>
                          <p:cTn id="16" fill="hold">
                            <p:stCondLst>
                              <p:cond delay="12000"/>
                            </p:stCondLst>
                            <p:childTnLst>
                              <p:par>
                                <p:cTn id="17" presetID="6" presetClass="entr" presetSubtype="16" fill="hold" nodeType="afterEffect">
                                  <p:stCondLst>
                                    <p:cond delay="200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par>
                          <p:cTn id="20" fill="hold">
                            <p:stCondLst>
                              <p:cond delay="16000"/>
                            </p:stCondLst>
                            <p:childTnLst>
                              <p:par>
                                <p:cTn id="21" presetID="6" presetClass="entr" presetSubtype="16" fill="hold" grpId="0" nodeType="afterEffect">
                                  <p:stCondLst>
                                    <p:cond delay="200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par>
                          <p:cTn id="24" fill="hold">
                            <p:stCondLst>
                              <p:cond delay="20000"/>
                            </p:stCondLst>
                            <p:childTnLst>
                              <p:par>
                                <p:cTn id="25" presetID="6" presetClass="entr" presetSubtype="16" fill="hold" grpId="0" nodeType="after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par>
                          <p:cTn id="28" fill="hold">
                            <p:stCondLst>
                              <p:cond delay="24000"/>
                            </p:stCondLst>
                            <p:childTnLst>
                              <p:par>
                                <p:cTn id="29" presetID="6" presetClass="entr" presetSubtype="16" fill="hold" grpId="0" nodeType="after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par>
                          <p:cTn id="32" fill="hold">
                            <p:stCondLst>
                              <p:cond delay="28000"/>
                            </p:stCondLst>
                            <p:childTnLst>
                              <p:par>
                                <p:cTn id="33" presetID="6" presetClass="entr" presetSubtype="16" fill="hold" grpId="0" nodeType="afterEffect">
                                  <p:stCondLst>
                                    <p:cond delay="200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par>
                          <p:cTn id="36" fill="hold">
                            <p:stCondLst>
                              <p:cond delay="32000"/>
                            </p:stCondLst>
                            <p:childTnLst>
                              <p:par>
                                <p:cTn id="37" presetID="2" presetClass="entr" presetSubtype="8" fill="hold" grpId="0" nodeType="afterEffect">
                                  <p:stCondLst>
                                    <p:cond delay="350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2000" fill="hold"/>
                                        <p:tgtEl>
                                          <p:spTgt spid="2"/>
                                        </p:tgtEl>
                                        <p:attrNameLst>
                                          <p:attrName>ppt_x</p:attrName>
                                        </p:attrNameLst>
                                      </p:cBhvr>
                                      <p:tavLst>
                                        <p:tav tm="0">
                                          <p:val>
                                            <p:strVal val="0-#ppt_w/2"/>
                                          </p:val>
                                        </p:tav>
                                        <p:tav tm="100000">
                                          <p:val>
                                            <p:strVal val="#ppt_x"/>
                                          </p:val>
                                        </p:tav>
                                      </p:tavLst>
                                    </p:anim>
                                    <p:anim calcmode="lin" valueType="num">
                                      <p:cBhvr additive="base">
                                        <p:cTn id="40" dur="2000" fill="hold"/>
                                        <p:tgtEl>
                                          <p:spTgt spid="2"/>
                                        </p:tgtEl>
                                        <p:attrNameLst>
                                          <p:attrName>ppt_y</p:attrName>
                                        </p:attrNameLst>
                                      </p:cBhvr>
                                      <p:tavLst>
                                        <p:tav tm="0">
                                          <p:val>
                                            <p:strVal val="#ppt_y"/>
                                          </p:val>
                                        </p:tav>
                                        <p:tav tm="100000">
                                          <p:val>
                                            <p:strVal val="#ppt_y"/>
                                          </p:val>
                                        </p:tav>
                                      </p:tavLst>
                                    </p:anim>
                                  </p:childTnLst>
                                </p:cTn>
                              </p:par>
                            </p:childTnLst>
                          </p:cTn>
                        </p:par>
                        <p:par>
                          <p:cTn id="41" fill="hold">
                            <p:stCondLst>
                              <p:cond delay="69000"/>
                            </p:stCondLst>
                            <p:childTnLst>
                              <p:par>
                                <p:cTn id="42" presetID="2" presetClass="entr" presetSubtype="8" fill="hold" grpId="0" nodeType="afterEffect">
                                  <p:stCondLst>
                                    <p:cond delay="100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2000" fill="hold"/>
                                        <p:tgtEl>
                                          <p:spTgt spid="6"/>
                                        </p:tgtEl>
                                        <p:attrNameLst>
                                          <p:attrName>ppt_x</p:attrName>
                                        </p:attrNameLst>
                                      </p:cBhvr>
                                      <p:tavLst>
                                        <p:tav tm="0">
                                          <p:val>
                                            <p:strVal val="0-#ppt_w/2"/>
                                          </p:val>
                                        </p:tav>
                                        <p:tav tm="100000">
                                          <p:val>
                                            <p:strVal val="#ppt_x"/>
                                          </p:val>
                                        </p:tav>
                                      </p:tavLst>
                                    </p:anim>
                                    <p:anim calcmode="lin" valueType="num">
                                      <p:cBhvr additive="base">
                                        <p:cTn id="45" dur="2000" fill="hold"/>
                                        <p:tgtEl>
                                          <p:spTgt spid="6"/>
                                        </p:tgtEl>
                                        <p:attrNameLst>
                                          <p:attrName>ppt_y</p:attrName>
                                        </p:attrNameLst>
                                      </p:cBhvr>
                                      <p:tavLst>
                                        <p:tav tm="0">
                                          <p:val>
                                            <p:strVal val="#ppt_y"/>
                                          </p:val>
                                        </p:tav>
                                        <p:tav tm="100000">
                                          <p:val>
                                            <p:strVal val="#ppt_y"/>
                                          </p:val>
                                        </p:tav>
                                      </p:tavLst>
                                    </p:anim>
                                  </p:childTnLst>
                                </p:cTn>
                              </p:par>
                            </p:childTnLst>
                          </p:cTn>
                        </p:par>
                        <p:par>
                          <p:cTn id="46" fill="hold">
                            <p:stCondLst>
                              <p:cond delay="72000"/>
                            </p:stCondLst>
                            <p:childTnLst>
                              <p:par>
                                <p:cTn id="47" presetID="2" presetClass="entr" presetSubtype="8" fill="hold" grpId="0" nodeType="afterEffect">
                                  <p:stCondLst>
                                    <p:cond delay="100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2000" fill="hold"/>
                                        <p:tgtEl>
                                          <p:spTgt spid="10"/>
                                        </p:tgtEl>
                                        <p:attrNameLst>
                                          <p:attrName>ppt_x</p:attrName>
                                        </p:attrNameLst>
                                      </p:cBhvr>
                                      <p:tavLst>
                                        <p:tav tm="0">
                                          <p:val>
                                            <p:strVal val="0-#ppt_w/2"/>
                                          </p:val>
                                        </p:tav>
                                        <p:tav tm="100000">
                                          <p:val>
                                            <p:strVal val="#ppt_x"/>
                                          </p:val>
                                        </p:tav>
                                      </p:tavLst>
                                    </p:anim>
                                    <p:anim calcmode="lin" valueType="num">
                                      <p:cBhvr additive="base">
                                        <p:cTn id="50" dur="2000" fill="hold"/>
                                        <p:tgtEl>
                                          <p:spTgt spid="10"/>
                                        </p:tgtEl>
                                        <p:attrNameLst>
                                          <p:attrName>ppt_y</p:attrName>
                                        </p:attrNameLst>
                                      </p:cBhvr>
                                      <p:tavLst>
                                        <p:tav tm="0">
                                          <p:val>
                                            <p:strVal val="#ppt_y"/>
                                          </p:val>
                                        </p:tav>
                                        <p:tav tm="100000">
                                          <p:val>
                                            <p:strVal val="#ppt_y"/>
                                          </p:val>
                                        </p:tav>
                                      </p:tavLst>
                                    </p:anim>
                                  </p:childTnLst>
                                </p:cTn>
                              </p:par>
                            </p:childTnLst>
                          </p:cTn>
                        </p:par>
                        <p:par>
                          <p:cTn id="51" fill="hold">
                            <p:stCondLst>
                              <p:cond delay="75000"/>
                            </p:stCondLst>
                            <p:childTnLst>
                              <p:par>
                                <p:cTn id="52" presetID="2" presetClass="entr" presetSubtype="8" fill="hold" grpId="0" nodeType="after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2000" fill="hold"/>
                                        <p:tgtEl>
                                          <p:spTgt spid="12"/>
                                        </p:tgtEl>
                                        <p:attrNameLst>
                                          <p:attrName>ppt_x</p:attrName>
                                        </p:attrNameLst>
                                      </p:cBhvr>
                                      <p:tavLst>
                                        <p:tav tm="0">
                                          <p:val>
                                            <p:strVal val="0-#ppt_w/2"/>
                                          </p:val>
                                        </p:tav>
                                        <p:tav tm="100000">
                                          <p:val>
                                            <p:strVal val="#ppt_x"/>
                                          </p:val>
                                        </p:tav>
                                      </p:tavLst>
                                    </p:anim>
                                    <p:anim calcmode="lin" valueType="num">
                                      <p:cBhvr additive="base">
                                        <p:cTn id="55" dur="2000" fill="hold"/>
                                        <p:tgtEl>
                                          <p:spTgt spid="12"/>
                                        </p:tgtEl>
                                        <p:attrNameLst>
                                          <p:attrName>ppt_y</p:attrName>
                                        </p:attrNameLst>
                                      </p:cBhvr>
                                      <p:tavLst>
                                        <p:tav tm="0">
                                          <p:val>
                                            <p:strVal val="#ppt_y"/>
                                          </p:val>
                                        </p:tav>
                                        <p:tav tm="100000">
                                          <p:val>
                                            <p:strVal val="#ppt_y"/>
                                          </p:val>
                                        </p:tav>
                                      </p:tavLst>
                                    </p:anim>
                                  </p:childTnLst>
                                </p:cTn>
                              </p:par>
                            </p:childTnLst>
                          </p:cTn>
                        </p:par>
                        <p:par>
                          <p:cTn id="56" fill="hold">
                            <p:stCondLst>
                              <p:cond delay="78000"/>
                            </p:stCondLst>
                            <p:childTnLst>
                              <p:par>
                                <p:cTn id="57" presetID="2" presetClass="entr" presetSubtype="8"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2000" fill="hold"/>
                                        <p:tgtEl>
                                          <p:spTgt spid="15"/>
                                        </p:tgtEl>
                                        <p:attrNameLst>
                                          <p:attrName>ppt_x</p:attrName>
                                        </p:attrNameLst>
                                      </p:cBhvr>
                                      <p:tavLst>
                                        <p:tav tm="0">
                                          <p:val>
                                            <p:strVal val="0-#ppt_w/2"/>
                                          </p:val>
                                        </p:tav>
                                        <p:tav tm="100000">
                                          <p:val>
                                            <p:strVal val="#ppt_x"/>
                                          </p:val>
                                        </p:tav>
                                      </p:tavLst>
                                    </p:anim>
                                    <p:anim calcmode="lin" valueType="num">
                                      <p:cBhvr additive="base">
                                        <p:cTn id="60" dur="20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81000"/>
                            </p:stCondLst>
                            <p:childTnLst>
                              <p:par>
                                <p:cTn id="62" presetID="2" presetClass="entr" presetSubtype="8" fill="hold" grpId="0" nodeType="after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2000" fill="hold"/>
                                        <p:tgtEl>
                                          <p:spTgt spid="16"/>
                                        </p:tgtEl>
                                        <p:attrNameLst>
                                          <p:attrName>ppt_x</p:attrName>
                                        </p:attrNameLst>
                                      </p:cBhvr>
                                      <p:tavLst>
                                        <p:tav tm="0">
                                          <p:val>
                                            <p:strVal val="0-#ppt_w/2"/>
                                          </p:val>
                                        </p:tav>
                                        <p:tav tm="100000">
                                          <p:val>
                                            <p:strVal val="#ppt_x"/>
                                          </p:val>
                                        </p:tav>
                                      </p:tavLst>
                                    </p:anim>
                                    <p:anim calcmode="lin" valueType="num">
                                      <p:cBhvr additive="base">
                                        <p:cTn id="65" dur="2000" fill="hold"/>
                                        <p:tgtEl>
                                          <p:spTgt spid="16"/>
                                        </p:tgtEl>
                                        <p:attrNameLst>
                                          <p:attrName>ppt_y</p:attrName>
                                        </p:attrNameLst>
                                      </p:cBhvr>
                                      <p:tavLst>
                                        <p:tav tm="0">
                                          <p:val>
                                            <p:strVal val="#ppt_y"/>
                                          </p:val>
                                        </p:tav>
                                        <p:tav tm="100000">
                                          <p:val>
                                            <p:strVal val="#ppt_y"/>
                                          </p:val>
                                        </p:tav>
                                      </p:tavLst>
                                    </p:anim>
                                  </p:childTnLst>
                                </p:cTn>
                              </p:par>
                            </p:childTnLst>
                          </p:cTn>
                        </p:par>
                        <p:par>
                          <p:cTn id="66" fill="hold">
                            <p:stCondLst>
                              <p:cond delay="84000"/>
                            </p:stCondLst>
                            <p:childTnLst>
                              <p:par>
                                <p:cTn id="67" presetID="2" presetClass="entr" presetSubtype="8"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2000" fill="hold"/>
                                        <p:tgtEl>
                                          <p:spTgt spid="21"/>
                                        </p:tgtEl>
                                        <p:attrNameLst>
                                          <p:attrName>ppt_x</p:attrName>
                                        </p:attrNameLst>
                                      </p:cBhvr>
                                      <p:tavLst>
                                        <p:tav tm="0">
                                          <p:val>
                                            <p:strVal val="0-#ppt_w/2"/>
                                          </p:val>
                                        </p:tav>
                                        <p:tav tm="100000">
                                          <p:val>
                                            <p:strVal val="#ppt_x"/>
                                          </p:val>
                                        </p:tav>
                                      </p:tavLst>
                                    </p:anim>
                                    <p:anim calcmode="lin" valueType="num">
                                      <p:cBhvr additive="base">
                                        <p:cTn id="70" dur="2000" fill="hold"/>
                                        <p:tgtEl>
                                          <p:spTgt spid="21"/>
                                        </p:tgtEl>
                                        <p:attrNameLst>
                                          <p:attrName>ppt_y</p:attrName>
                                        </p:attrNameLst>
                                      </p:cBhvr>
                                      <p:tavLst>
                                        <p:tav tm="0">
                                          <p:val>
                                            <p:strVal val="#ppt_y"/>
                                          </p:val>
                                        </p:tav>
                                        <p:tav tm="100000">
                                          <p:val>
                                            <p:strVal val="#ppt_y"/>
                                          </p:val>
                                        </p:tav>
                                      </p:tavLst>
                                    </p:anim>
                                  </p:childTnLst>
                                </p:cTn>
                              </p:par>
                            </p:childTnLst>
                          </p:cTn>
                        </p:par>
                        <p:par>
                          <p:cTn id="71" fill="hold">
                            <p:stCondLst>
                              <p:cond delay="87000"/>
                            </p:stCondLst>
                            <p:childTnLst>
                              <p:par>
                                <p:cTn id="72" presetID="2" presetClass="entr" presetSubtype="8" fill="hold" grpId="0" nodeType="afterEffect">
                                  <p:stCondLst>
                                    <p:cond delay="100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2000" fill="hold"/>
                                        <p:tgtEl>
                                          <p:spTgt spid="22"/>
                                        </p:tgtEl>
                                        <p:attrNameLst>
                                          <p:attrName>ppt_x</p:attrName>
                                        </p:attrNameLst>
                                      </p:cBhvr>
                                      <p:tavLst>
                                        <p:tav tm="0">
                                          <p:val>
                                            <p:strVal val="0-#ppt_w/2"/>
                                          </p:val>
                                        </p:tav>
                                        <p:tav tm="100000">
                                          <p:val>
                                            <p:strVal val="#ppt_x"/>
                                          </p:val>
                                        </p:tav>
                                      </p:tavLst>
                                    </p:anim>
                                    <p:anim calcmode="lin" valueType="num">
                                      <p:cBhvr additive="base">
                                        <p:cTn id="75" dur="2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3" grpId="0" animBg="1"/>
      <p:bldP spid="4" grpId="0" animBg="1"/>
      <p:bldP spid="9" grpId="0" animBg="1"/>
      <p:bldP spid="5" grpId="0" animBg="1"/>
      <p:bldP spid="23" grpId="0" animBg="1"/>
      <p:bldP spid="2" grpId="0"/>
      <p:bldP spid="6" grpId="0"/>
      <p:bldP spid="10" grpId="0"/>
      <p:bldP spid="12" grpId="0"/>
      <p:bldP spid="15" grpId="0"/>
      <p:bldP spid="16" grpId="0"/>
      <p:bldP spid="21" grpId="0"/>
      <p:bldP spid="22" grpId="0"/>
    </p:bldLst>
  </p:timing>
</p:sld>
</file>

<file path=ppt/theme/theme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3" ma:contentTypeDescription="Create a new document." ma:contentTypeScope="" ma:versionID="4ca0da5ea03c167ef65541884a2c8c50">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91cd26612475900f65d9f6c77d47707"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4202314-371f-4a32-9f59-6af7e294e9cd" xsi:nil="true"/>
    <lcf76f155ced4ddcb4097134ff3c332f xmlns="4d391113-094c-4272-bd59-d7a9a76b2e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AD8EA5-F2A2-4D1F-8E94-E796F3115174}">
  <ds:schemaRefs>
    <ds:schemaRef ds:uri="http://schemas.microsoft.com/sharepoint/v3/contenttype/forms"/>
  </ds:schemaRefs>
</ds:datastoreItem>
</file>

<file path=customXml/itemProps2.xml><?xml version="1.0" encoding="utf-8"?>
<ds:datastoreItem xmlns:ds="http://schemas.openxmlformats.org/officeDocument/2006/customXml" ds:itemID="{D649F9DA-E4F8-418E-B137-081332003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C998AA-14DB-4876-8C5B-D13D9B773414}">
  <ds:schemaRefs>
    <ds:schemaRef ds:uri="http://schemas.microsoft.com/office/infopath/2007/PartnerControls"/>
    <ds:schemaRef ds:uri="http://purl.org/dc/terms/"/>
    <ds:schemaRef ds:uri="94202314-371f-4a32-9f59-6af7e294e9cd"/>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4d391113-094c-4272-bd59-d7a9a76b2ed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9949</TotalTime>
  <Words>3288</Words>
  <Application>Microsoft Office PowerPoint</Application>
  <PresentationFormat>Custom</PresentationFormat>
  <Paragraphs>203</Paragraphs>
  <Slides>15</Slides>
  <Notes>14</Notes>
  <HiddenSlides>0</HiddenSlides>
  <MMClips>1</MMClips>
  <ScaleCrop>false</ScaleCrop>
  <HeadingPairs>
    <vt:vector size="4" baseType="variant">
      <vt:variant>
        <vt:lpstr>Theme</vt:lpstr>
      </vt:variant>
      <vt:variant>
        <vt:i4>8</vt:i4>
      </vt:variant>
      <vt:variant>
        <vt:lpstr>Slide Titles</vt:lpstr>
      </vt:variant>
      <vt:variant>
        <vt:i4>15</vt:i4>
      </vt:variant>
    </vt:vector>
  </HeadingPairs>
  <TitlesOfParts>
    <vt:vector size="23" baseType="lpstr">
      <vt:lpstr>8_Default Design</vt:lpstr>
      <vt:lpstr>11_Default Design</vt:lpstr>
      <vt:lpstr>13_Default Design</vt:lpstr>
      <vt:lpstr>6_Default Design</vt:lpstr>
      <vt:lpstr>10_Default Design</vt:lpstr>
      <vt:lpstr>1_Default Design</vt:lpstr>
      <vt:lpstr>4_Default Design</vt:lpstr>
      <vt:lpstr>Office Theme</vt:lpstr>
      <vt:lpstr>Welcome</vt:lpstr>
      <vt:lpstr>Working With Gypsy Roma Traveller (GRT) Families and Communities GRT Service Inclusion and Opportunity</vt:lpstr>
      <vt:lpstr>Who are our Gypsy Roma Traveller Children?</vt:lpstr>
      <vt:lpstr> GRT Community Liaison Officers work with families and communities</vt:lpstr>
      <vt:lpstr>GRT Service - Early Years and Health</vt:lpstr>
      <vt:lpstr> Working With Gypsy Roma Traveller (GRT) Families and Communities GRT Service Inclusion and Opportunity </vt:lpstr>
      <vt:lpstr>GRTHM 2023 in Primary Schools</vt:lpstr>
      <vt:lpstr>GRT History Month (GRTHM) 2023</vt:lpstr>
      <vt:lpstr>GRTHM Meets FLOURISH </vt:lpstr>
      <vt:lpstr>GRTHM 2023 in Secondary Schools</vt:lpstr>
      <vt:lpstr>GRTHM 2023 in Secondary Schools contd.</vt:lpstr>
      <vt:lpstr>GRT Culturally Reflective PADLETS</vt:lpstr>
      <vt:lpstr>GRT Norfolk Schools Website Overview</vt:lpstr>
      <vt:lpstr>Working With Gypsy Roma Traveller (GRT) Families and Communities GRT Service Inclusion and Opportunity</vt:lpstr>
      <vt:lpstr>Feedback 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 Hilary</dc:creator>
  <cp:lastModifiedBy>Genevieve Bouquet</cp:lastModifiedBy>
  <cp:revision>355</cp:revision>
  <cp:lastPrinted>2023-04-26T15:13:09Z</cp:lastPrinted>
  <dcterms:created xsi:type="dcterms:W3CDTF">1601-01-01T00:00:00Z</dcterms:created>
  <dcterms:modified xsi:type="dcterms:W3CDTF">2023-11-29T16:40:31Z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0x0101003BE234AB498C6441AE5D71DD1DC65A61</vt:lpwstr>
  </property>
  <property fmtid="{D5CDD505-2E9C-101B-9397-08002B2CF9AE}" pid="3" name="MediaServiceImageTags">
    <vt:lpwstr/>
  </property>
</Properties>
</file>